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4551" r:id="rId4"/>
  </p:sldMasterIdLst>
  <p:notesMasterIdLst>
    <p:notesMasterId r:id="rId26"/>
  </p:notesMasterIdLst>
  <p:handoutMasterIdLst>
    <p:handoutMasterId r:id="rId27"/>
  </p:handoutMasterIdLst>
  <p:sldIdLst>
    <p:sldId id="1746" r:id="rId5"/>
    <p:sldId id="1627" r:id="rId6"/>
    <p:sldId id="1787" r:id="rId7"/>
    <p:sldId id="1778" r:id="rId8"/>
    <p:sldId id="1684" r:id="rId9"/>
    <p:sldId id="1763" r:id="rId10"/>
    <p:sldId id="1806" r:id="rId11"/>
    <p:sldId id="1764" r:id="rId12"/>
    <p:sldId id="1807" r:id="rId13"/>
    <p:sldId id="1765" r:id="rId14"/>
    <p:sldId id="1748" r:id="rId15"/>
    <p:sldId id="1808" r:id="rId16"/>
    <p:sldId id="1800" r:id="rId17"/>
    <p:sldId id="1801" r:id="rId18"/>
    <p:sldId id="1812" r:id="rId19"/>
    <p:sldId id="1813" r:id="rId20"/>
    <p:sldId id="1802" r:id="rId21"/>
    <p:sldId id="1809" r:id="rId22"/>
    <p:sldId id="1811" r:id="rId23"/>
    <p:sldId id="1810" r:id="rId24"/>
    <p:sldId id="1786" r:id="rId25"/>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cmAuthor id="3" name="Mary Feil-Jacobs" initials="MF" lastIdx="22" clrIdx="3"/>
  <p:cmAuthor id="4" name="Angela Powell" initials="AP" lastIdx="9"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43A5E"/>
    <a:srgbClr val="4BCBEE"/>
    <a:srgbClr val="1392B4"/>
    <a:srgbClr val="0B556A"/>
    <a:srgbClr val="59B4D9"/>
    <a:srgbClr val="EBEBEB"/>
    <a:srgbClr val="FFFFFF"/>
    <a:srgbClr val="FFF100"/>
    <a:srgbClr val="75757A"/>
    <a:srgbClr val="3C3C41"/>
  </p:clrMru>
  <p:extLst>
    <p:ext uri="{E76CE94A-603C-4142-B9EB-6D1370010A27}">
      <p14:discardImageEditData xmlns:p14="http://schemas.microsoft.com/office/powerpoint/2010/main" val="1"/>
    </p:ext>
    <p:ext uri="{D31A062A-798A-4329-ABDD-BBA856620510}">
      <p14:defaultImageDpi xmlns:p14="http://schemas.microsoft.com/office/powerpoint/2010/main" val="33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54" autoAdjust="0"/>
    <p:restoredTop sz="49465" autoAdjust="0"/>
  </p:normalViewPr>
  <p:slideViewPr>
    <p:cSldViewPr snapToGrid="0">
      <p:cViewPr varScale="1">
        <p:scale>
          <a:sx n="50" d="100"/>
          <a:sy n="50" d="100"/>
        </p:scale>
        <p:origin x="1818" y="30"/>
      </p:cViewPr>
      <p:guideLst/>
    </p:cSldViewPr>
  </p:slideViewPr>
  <p:outlineViewPr>
    <p:cViewPr>
      <p:scale>
        <a:sx n="33" d="100"/>
        <a:sy n="33" d="100"/>
      </p:scale>
      <p:origin x="0" y="0"/>
    </p:cViewPr>
  </p:outlineViewPr>
  <p:notesTextViewPr>
    <p:cViewPr>
      <p:scale>
        <a:sx n="1" d="1"/>
        <a:sy n="1" d="1"/>
      </p:scale>
      <p:origin x="0" y="-141"/>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commentAuthors" Target="commentAuthor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handoutMaster" Target="handoutMasters/handoutMaster1.xml"/><Relationship Id="rId30" Type="http://schemas.openxmlformats.org/officeDocument/2006/relationships/viewProps" Target="viewProps.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rian Moring" userId="d63e1979-4170-492a-9b10-98f39b9268fa" providerId="ADAL" clId="{2AAAC9C4-6DEC-49A4-9517-B7DB733F2B45}"/>
    <pc:docChg chg="delSld modSld">
      <pc:chgData name="Brian Moring" userId="d63e1979-4170-492a-9b10-98f39b9268fa" providerId="ADAL" clId="{2AAAC9C4-6DEC-49A4-9517-B7DB733F2B45}" dt="2022-02-24T00:48:55.020" v="72" actId="6549"/>
      <pc:docMkLst>
        <pc:docMk/>
      </pc:docMkLst>
      <pc:sldChg chg="modSp mod">
        <pc:chgData name="Brian Moring" userId="d63e1979-4170-492a-9b10-98f39b9268fa" providerId="ADAL" clId="{2AAAC9C4-6DEC-49A4-9517-B7DB733F2B45}" dt="2022-02-24T00:40:31.544" v="62" actId="20577"/>
        <pc:sldMkLst>
          <pc:docMk/>
          <pc:sldMk cId="3597115527" sldId="1748"/>
        </pc:sldMkLst>
        <pc:spChg chg="mod">
          <ac:chgData name="Brian Moring" userId="d63e1979-4170-492a-9b10-98f39b9268fa" providerId="ADAL" clId="{2AAAC9C4-6DEC-49A4-9517-B7DB733F2B45}" dt="2022-02-24T00:40:31.544" v="62" actId="20577"/>
          <ac:spMkLst>
            <pc:docMk/>
            <pc:sldMk cId="3597115527" sldId="1748"/>
            <ac:spMk id="2" creationId="{EBB00671-8877-4BBF-B370-0737A8D95DC7}"/>
          </ac:spMkLst>
        </pc:spChg>
      </pc:sldChg>
      <pc:sldChg chg="modSp mod">
        <pc:chgData name="Brian Moring" userId="d63e1979-4170-492a-9b10-98f39b9268fa" providerId="ADAL" clId="{2AAAC9C4-6DEC-49A4-9517-B7DB733F2B45}" dt="2022-02-16T18:11:46.379" v="43" actId="6549"/>
        <pc:sldMkLst>
          <pc:docMk/>
          <pc:sldMk cId="1029767806" sldId="1764"/>
        </pc:sldMkLst>
        <pc:spChg chg="mod">
          <ac:chgData name="Brian Moring" userId="d63e1979-4170-492a-9b10-98f39b9268fa" providerId="ADAL" clId="{2AAAC9C4-6DEC-49A4-9517-B7DB733F2B45}" dt="2022-02-16T18:11:46.379" v="43" actId="6549"/>
          <ac:spMkLst>
            <pc:docMk/>
            <pc:sldMk cId="1029767806" sldId="1764"/>
            <ac:spMk id="15" creationId="{7AFD9358-0F0F-DD41-8430-DD40142A3348}"/>
          </ac:spMkLst>
        </pc:spChg>
      </pc:sldChg>
      <pc:sldChg chg="modSp mod">
        <pc:chgData name="Brian Moring" userId="d63e1979-4170-492a-9b10-98f39b9268fa" providerId="ADAL" clId="{2AAAC9C4-6DEC-49A4-9517-B7DB733F2B45}" dt="2022-02-16T18:13:23.663" v="49" actId="20577"/>
        <pc:sldMkLst>
          <pc:docMk/>
          <pc:sldMk cId="3418600281" sldId="1765"/>
        </pc:sldMkLst>
        <pc:spChg chg="mod">
          <ac:chgData name="Brian Moring" userId="d63e1979-4170-492a-9b10-98f39b9268fa" providerId="ADAL" clId="{2AAAC9C4-6DEC-49A4-9517-B7DB733F2B45}" dt="2022-02-16T18:13:23.663" v="49" actId="20577"/>
          <ac:spMkLst>
            <pc:docMk/>
            <pc:sldMk cId="3418600281" sldId="1765"/>
            <ac:spMk id="15" creationId="{7AFD9358-0F0F-DD41-8430-DD40142A3348}"/>
          </ac:spMkLst>
        </pc:spChg>
      </pc:sldChg>
      <pc:sldChg chg="del">
        <pc:chgData name="Brian Moring" userId="d63e1979-4170-492a-9b10-98f39b9268fa" providerId="ADAL" clId="{2AAAC9C4-6DEC-49A4-9517-B7DB733F2B45}" dt="2022-02-24T00:46:15.265" v="64" actId="47"/>
        <pc:sldMkLst>
          <pc:docMk/>
          <pc:sldMk cId="38486405" sldId="1771"/>
        </pc:sldMkLst>
      </pc:sldChg>
      <pc:sldChg chg="modNotesTx">
        <pc:chgData name="Brian Moring" userId="d63e1979-4170-492a-9b10-98f39b9268fa" providerId="ADAL" clId="{2AAAC9C4-6DEC-49A4-9517-B7DB733F2B45}" dt="2022-02-24T00:42:07.805" v="63"/>
        <pc:sldMkLst>
          <pc:docMk/>
          <pc:sldMk cId="1770512381" sldId="1801"/>
        </pc:sldMkLst>
      </pc:sldChg>
      <pc:sldChg chg="modSp mod">
        <pc:chgData name="Brian Moring" userId="d63e1979-4170-492a-9b10-98f39b9268fa" providerId="ADAL" clId="{2AAAC9C4-6DEC-49A4-9517-B7DB733F2B45}" dt="2022-02-16T18:08:18.950" v="0" actId="20577"/>
        <pc:sldMkLst>
          <pc:docMk/>
          <pc:sldMk cId="720999338" sldId="1806"/>
        </pc:sldMkLst>
        <pc:spChg chg="mod">
          <ac:chgData name="Brian Moring" userId="d63e1979-4170-492a-9b10-98f39b9268fa" providerId="ADAL" clId="{2AAAC9C4-6DEC-49A4-9517-B7DB733F2B45}" dt="2022-02-16T18:08:18.950" v="0" actId="20577"/>
          <ac:spMkLst>
            <pc:docMk/>
            <pc:sldMk cId="720999338" sldId="1806"/>
            <ac:spMk id="4" creationId="{6C3C5881-FB2A-8B41-9CA7-F4E88A1AA257}"/>
          </ac:spMkLst>
        </pc:spChg>
      </pc:sldChg>
      <pc:sldChg chg="modNotesTx">
        <pc:chgData name="Brian Moring" userId="d63e1979-4170-492a-9b10-98f39b9268fa" providerId="ADAL" clId="{2AAAC9C4-6DEC-49A4-9517-B7DB733F2B45}" dt="2022-02-24T00:48:55.020" v="72" actId="6549"/>
        <pc:sldMkLst>
          <pc:docMk/>
          <pc:sldMk cId="827129170" sldId="1807"/>
        </pc:sldMkLst>
      </pc:sldChg>
      <pc:sldChg chg="modSp mod">
        <pc:chgData name="Brian Moring" userId="d63e1979-4170-492a-9b10-98f39b9268fa" providerId="ADAL" clId="{2AAAC9C4-6DEC-49A4-9517-B7DB733F2B45}" dt="2022-02-16T18:14:54.760" v="61" actId="20577"/>
        <pc:sldMkLst>
          <pc:docMk/>
          <pc:sldMk cId="707927068" sldId="1810"/>
        </pc:sldMkLst>
        <pc:spChg chg="mod">
          <ac:chgData name="Brian Moring" userId="d63e1979-4170-492a-9b10-98f39b9268fa" providerId="ADAL" clId="{2AAAC9C4-6DEC-49A4-9517-B7DB733F2B45}" dt="2022-02-16T18:14:54.760" v="61" actId="20577"/>
          <ac:spMkLst>
            <pc:docMk/>
            <pc:sldMk cId="707927068" sldId="1810"/>
            <ac:spMk id="15" creationId="{7AFD9358-0F0F-DD41-8430-DD40142A3348}"/>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A5FDB7B-8DB8-4A3A-95C8-7102BBC9A9E1}" type="datetime8">
              <a:rPr lang="en-US" smtClean="0">
                <a:latin typeface="Segoe UI" pitchFamily="34" charset="0"/>
              </a:rPr>
              <a:t>2/23/2022 4:40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CE60099-03E7-4FA1-8A7F-E6E6CFB0F855}" type="datetime8">
              <a:rPr lang="en-US" smtClean="0"/>
              <a:t>2/23/2022 4:17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dt="0"/>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3D7B9D4F-5F19-438C-92E8-037C6AE8F87D}" type="slidenum">
              <a:rPr lang="en-US" smtClean="0"/>
              <a:t>1</a:t>
            </a:fld>
            <a:endParaRPr lang="en-US" dirty="0"/>
          </a:p>
        </p:txBody>
      </p:sp>
    </p:spTree>
    <p:extLst>
      <p:ext uri="{BB962C8B-B14F-4D97-AF65-F5344CB8AC3E}">
        <p14:creationId xmlns:p14="http://schemas.microsoft.com/office/powerpoint/2010/main" val="9879401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l" defTabSz="932742" rtl="0" eaLnBrk="1" latinLnBrk="0" hangingPunct="1">
              <a:lnSpc>
                <a:spcPct val="90000"/>
              </a:lnSpc>
              <a:spcBef>
                <a:spcPts val="0"/>
              </a:spcBef>
              <a:spcAft>
                <a:spcPts val="340"/>
              </a:spcAft>
            </a:pPr>
            <a:endParaRPr lang="en-US" sz="900" kern="1200" dirty="0">
              <a:solidFill>
                <a:schemeClr val="tx1"/>
              </a:solidFill>
              <a:latin typeface="Segoe UI Light" pitchFamily="34" charset="0"/>
              <a:ea typeface="+mn-ea"/>
              <a:cs typeface="+mn-cs"/>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9127162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10680874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12</a:t>
            </a:fld>
            <a:endParaRPr lang="en-US"/>
          </a:p>
        </p:txBody>
      </p:sp>
    </p:spTree>
    <p:extLst>
      <p:ext uri="{BB962C8B-B14F-4D97-AF65-F5344CB8AC3E}">
        <p14:creationId xmlns:p14="http://schemas.microsoft.com/office/powerpoint/2010/main" val="28365973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dirty="0">
                <a:solidFill>
                  <a:srgbClr val="D4D4D4"/>
                </a:solidFill>
                <a:effectLst/>
                <a:latin typeface="Segoe UI Light" panose="020B0502040204020203" pitchFamily="34" charset="0"/>
                <a:cs typeface="Segoe UI Light" panose="020B0502040204020203" pitchFamily="34" charset="0"/>
              </a:rPr>
              <a:t>Microsoft Power BI</a:t>
            </a:r>
            <a:r>
              <a:rPr lang="en-US" b="0" i="0" dirty="0">
                <a:solidFill>
                  <a:srgbClr val="D4D4D4"/>
                </a:solidFill>
                <a:effectLst/>
                <a:latin typeface="Segoe UI Light" panose="020B0502040204020203" pitchFamily="34" charset="0"/>
                <a:cs typeface="Segoe UI Light" panose="020B0502040204020203" pitchFamily="34" charset="0"/>
              </a:rPr>
              <a:t> is a collection of software services, apps, and connectors that work together to turn your unrelated sources of data into coherent, visually immersive, and interactive insights. Whether your data is a simple Microsoft Excel workbook, or a collection of cloud-based and on-premises hybrid data warehouses, </a:t>
            </a:r>
            <a:r>
              <a:rPr lang="en-US" b="1" i="0" dirty="0">
                <a:solidFill>
                  <a:srgbClr val="D4D4D4"/>
                </a:solidFill>
                <a:effectLst/>
                <a:latin typeface="Segoe UI Light" panose="020B0502040204020203" pitchFamily="34" charset="0"/>
                <a:cs typeface="Segoe UI Light" panose="020B0502040204020203" pitchFamily="34" charset="0"/>
              </a:rPr>
              <a:t>Power BI</a:t>
            </a:r>
            <a:r>
              <a:rPr lang="en-US" b="0" i="0" dirty="0">
                <a:solidFill>
                  <a:srgbClr val="D4D4D4"/>
                </a:solidFill>
                <a:effectLst/>
                <a:latin typeface="Segoe UI Light" panose="020B0502040204020203" pitchFamily="34" charset="0"/>
                <a:cs typeface="Segoe UI Light" panose="020B0502040204020203" pitchFamily="34" charset="0"/>
              </a:rPr>
              <a:t> lets you easily connect to your data sources, visualize (or discover) what's important, and share that with anyone or everyone you want.</a:t>
            </a:r>
          </a:p>
          <a:p>
            <a:endParaRPr lang="en-US" b="0" i="0" dirty="0">
              <a:solidFill>
                <a:srgbClr val="D4D4D4"/>
              </a:solidFill>
              <a:effectLst/>
              <a:latin typeface="Segoe UI Light" panose="020B0502040204020203" pitchFamily="34" charset="0"/>
              <a:cs typeface="Segoe UI Light" panose="020B0502040204020203" pitchFamily="34" charset="0"/>
            </a:endParaRPr>
          </a:p>
          <a:p>
            <a:pPr marL="171450" indent="-171450">
              <a:buFont typeface="Arial" panose="020B0604020202020204" pitchFamily="34" charset="0"/>
              <a:buChar char="•"/>
            </a:pPr>
            <a:r>
              <a:rPr lang="en-US" b="1" i="0" dirty="0">
                <a:solidFill>
                  <a:srgbClr val="D4D4D4"/>
                </a:solidFill>
                <a:effectLst/>
                <a:latin typeface="Segoe UI Light" panose="020B0502040204020203" pitchFamily="34" charset="0"/>
                <a:cs typeface="Segoe UI Light" panose="020B0502040204020203" pitchFamily="34" charset="0"/>
              </a:rPr>
              <a:t>Desktop</a:t>
            </a:r>
            <a:r>
              <a:rPr lang="en-US" b="0" i="0" dirty="0">
                <a:solidFill>
                  <a:srgbClr val="D4D4D4"/>
                </a:solidFill>
                <a:effectLst/>
                <a:latin typeface="Segoe UI Light" panose="020B0502040204020203" pitchFamily="34" charset="0"/>
                <a:cs typeface="Segoe UI Light" panose="020B0502040204020203" pitchFamily="34" charset="0"/>
              </a:rPr>
              <a:t>: </a:t>
            </a:r>
            <a:r>
              <a:rPr lang="en-US" b="0" i="0" dirty="0">
                <a:solidFill>
                  <a:srgbClr val="171717"/>
                </a:solidFill>
                <a:effectLst/>
                <a:latin typeface="Segoe UI Light" panose="020B0502040204020203" pitchFamily="34" charset="0"/>
                <a:cs typeface="Segoe UI Light" panose="020B0502040204020203" pitchFamily="34" charset="0"/>
              </a:rPr>
              <a:t>A free application you install on your local computer that lets you connect to, transform, and visualize your data.</a:t>
            </a:r>
            <a:endParaRPr lang="en-US" b="0" i="0" dirty="0">
              <a:solidFill>
                <a:srgbClr val="D4D4D4"/>
              </a:solidFill>
              <a:effectLst/>
              <a:latin typeface="Segoe UI Light" panose="020B0502040204020203" pitchFamily="34" charset="0"/>
              <a:cs typeface="Segoe UI Light" panose="020B0502040204020203" pitchFamily="34" charset="0"/>
            </a:endParaRPr>
          </a:p>
          <a:p>
            <a:pPr marL="171450" indent="-171450">
              <a:buFont typeface="Arial" panose="020B0604020202020204" pitchFamily="34" charset="0"/>
              <a:buChar char="•"/>
            </a:pPr>
            <a:r>
              <a:rPr lang="en-US" b="1" i="0" dirty="0">
                <a:solidFill>
                  <a:srgbClr val="D4D4D4"/>
                </a:solidFill>
                <a:effectLst/>
                <a:latin typeface="Segoe UI Light" panose="020B0502040204020203" pitchFamily="34" charset="0"/>
                <a:cs typeface="Segoe UI Light" panose="020B0502040204020203" pitchFamily="34" charset="0"/>
              </a:rPr>
              <a:t>Service</a:t>
            </a:r>
            <a:r>
              <a:rPr lang="en-US" b="0" i="0" dirty="0">
                <a:solidFill>
                  <a:srgbClr val="D4D4D4"/>
                </a:solidFill>
                <a:effectLst/>
                <a:latin typeface="Segoe UI Light" panose="020B0502040204020203" pitchFamily="34" charset="0"/>
                <a:cs typeface="Segoe UI Light" panose="020B0502040204020203" pitchFamily="34" charset="0"/>
              </a:rPr>
              <a:t>: A SaaS service which brings together dashboards, workspaces, reports, and datasets for keeping a finger on the pulse of your business.</a:t>
            </a:r>
          </a:p>
          <a:p>
            <a:pPr marL="171450" indent="-171450">
              <a:buFont typeface="Arial" panose="020B0604020202020204" pitchFamily="34" charset="0"/>
              <a:buChar char="•"/>
            </a:pPr>
            <a:r>
              <a:rPr lang="en-US" b="1" i="0" dirty="0">
                <a:solidFill>
                  <a:srgbClr val="D4D4D4"/>
                </a:solidFill>
                <a:effectLst/>
                <a:latin typeface="Segoe UI Light" panose="020B0502040204020203" pitchFamily="34" charset="0"/>
                <a:cs typeface="Segoe UI Light" panose="020B0502040204020203" pitchFamily="34" charset="0"/>
              </a:rPr>
              <a:t>Mobile</a:t>
            </a:r>
            <a:r>
              <a:rPr lang="en-US" b="0" i="0" dirty="0">
                <a:solidFill>
                  <a:srgbClr val="D4D4D4"/>
                </a:solidFill>
                <a:effectLst/>
                <a:latin typeface="Segoe UI Light" panose="020B0502040204020203" pitchFamily="34" charset="0"/>
                <a:cs typeface="Segoe UI Light" panose="020B0502040204020203" pitchFamily="34" charset="0"/>
              </a:rPr>
              <a:t>: Connect to and interact with your cloud and on-premises data. </a:t>
            </a:r>
            <a:r>
              <a:rPr lang="en-US" b="0" i="0" dirty="0">
                <a:solidFill>
                  <a:srgbClr val="171717"/>
                </a:solidFill>
                <a:effectLst/>
                <a:latin typeface="Segoe UI Light" panose="020B0502040204020203" pitchFamily="34" charset="0"/>
                <a:cs typeface="Segoe UI Light" panose="020B0502040204020203" pitchFamily="34" charset="0"/>
              </a:rPr>
              <a:t>You create reports in Power BI Desktop. You create dashboards, and view dashboards and reports in the Power BI report service. You view on-premises Power BI reports on Power BI Report Server. All these reports and dashboards are available in the Power BI mobile apps, whether they're on premises or in the cloud.</a:t>
            </a:r>
          </a:p>
          <a:p>
            <a:pPr marL="0" indent="0">
              <a:buFont typeface="Arial" panose="020B0604020202020204" pitchFamily="34" charset="0"/>
              <a:buNone/>
            </a:pPr>
            <a:endParaRPr lang="en-US" b="0" i="0" dirty="0">
              <a:solidFill>
                <a:srgbClr val="171717"/>
              </a:solidFill>
              <a:effectLst/>
              <a:latin typeface="Segoe UI Light" panose="020B0502040204020203" pitchFamily="34" charset="0"/>
              <a:cs typeface="Segoe UI Light" panose="020B0502040204020203" pitchFamily="34" charset="0"/>
            </a:endParaRPr>
          </a:p>
          <a:p>
            <a:pPr marL="0" indent="0">
              <a:buFont typeface="Arial" panose="020B0604020202020204" pitchFamily="34" charset="0"/>
              <a:buNone/>
            </a:pPr>
            <a:r>
              <a:rPr lang="en-US" b="0" i="0" dirty="0">
                <a:solidFill>
                  <a:srgbClr val="D4D4D4"/>
                </a:solidFill>
                <a:effectLst/>
                <a:latin typeface="Segoe UI Light" panose="020B0502040204020203" pitchFamily="34" charset="0"/>
                <a:cs typeface="Segoe UI Light" panose="020B0502040204020203" pitchFamily="34" charset="0"/>
              </a:rPr>
              <a:t>How you use Power BI might depend on your role on a project or a team. And other people, in other roles, might use Power BI differently, which is just fine.</a:t>
            </a:r>
            <a:endParaRPr lang="en-US" b="0" i="0" dirty="0">
              <a:solidFill>
                <a:srgbClr val="171717"/>
              </a:solidFill>
              <a:effectLst/>
              <a:latin typeface="Segoe UI Light" panose="020B0502040204020203" pitchFamily="34" charset="0"/>
              <a:cs typeface="Segoe UI Light" panose="020B0502040204020203" pitchFamily="34" charset="0"/>
            </a:endParaRPr>
          </a:p>
          <a:p>
            <a:pPr marL="0" indent="0">
              <a:buFont typeface="Arial" panose="020B0604020202020204" pitchFamily="34" charset="0"/>
              <a:buNone/>
            </a:pPr>
            <a:endParaRPr lang="en-US" b="0" i="0" dirty="0">
              <a:solidFill>
                <a:srgbClr val="171717"/>
              </a:solidFill>
              <a:effectLst/>
              <a:latin typeface="Segoe UI Light" panose="020B0502040204020203" pitchFamily="34" charset="0"/>
              <a:cs typeface="Segoe UI Light" panose="020B0502040204020203" pitchFamily="34" charset="0"/>
            </a:endParaRPr>
          </a:p>
          <a:p>
            <a:pPr algn="l"/>
            <a:r>
              <a:rPr lang="en-US" b="1" i="0" dirty="0">
                <a:effectLst/>
                <a:latin typeface="Segoe UI Light" panose="020B0502040204020203" pitchFamily="34" charset="0"/>
                <a:cs typeface="Segoe UI Light" panose="020B0502040204020203" pitchFamily="34" charset="0"/>
              </a:rPr>
              <a:t>The flow of work in Power BI</a:t>
            </a:r>
          </a:p>
          <a:p>
            <a:pPr algn="l"/>
            <a:r>
              <a:rPr lang="en-US" b="0" i="0" dirty="0">
                <a:effectLst/>
                <a:latin typeface="Segoe UI Light" panose="020B0502040204020203" pitchFamily="34" charset="0"/>
                <a:cs typeface="Segoe UI Light" panose="020B0502040204020203" pitchFamily="34" charset="0"/>
              </a:rPr>
              <a:t>A common flow of work in Power BI begins in </a:t>
            </a:r>
            <a:r>
              <a:rPr lang="en-US" b="1" i="0" dirty="0">
                <a:effectLst/>
                <a:latin typeface="Segoe UI Light" panose="020B0502040204020203" pitchFamily="34" charset="0"/>
                <a:cs typeface="Segoe UI Light" panose="020B0502040204020203" pitchFamily="34" charset="0"/>
              </a:rPr>
              <a:t>Power BI Desktop</a:t>
            </a:r>
            <a:r>
              <a:rPr lang="en-US" b="0" i="0" dirty="0">
                <a:effectLst/>
                <a:latin typeface="Segoe UI Light" panose="020B0502040204020203" pitchFamily="34" charset="0"/>
                <a:cs typeface="Segoe UI Light" panose="020B0502040204020203" pitchFamily="34" charset="0"/>
              </a:rPr>
              <a:t>, where a report is created. That report is then published to the </a:t>
            </a:r>
            <a:r>
              <a:rPr lang="en-US" b="1" i="0" dirty="0">
                <a:effectLst/>
                <a:latin typeface="Segoe UI Light" panose="020B0502040204020203" pitchFamily="34" charset="0"/>
                <a:cs typeface="Segoe UI Light" panose="020B0502040204020203" pitchFamily="34" charset="0"/>
              </a:rPr>
              <a:t>Power BI service</a:t>
            </a:r>
            <a:r>
              <a:rPr lang="en-US" b="0" i="0" dirty="0">
                <a:effectLst/>
                <a:latin typeface="Segoe UI Light" panose="020B0502040204020203" pitchFamily="34" charset="0"/>
                <a:cs typeface="Segoe UI Light" panose="020B0502040204020203" pitchFamily="34" charset="0"/>
              </a:rPr>
              <a:t> and finally shared, so that users of </a:t>
            </a:r>
            <a:r>
              <a:rPr lang="en-US" b="1" i="0" dirty="0">
                <a:effectLst/>
                <a:latin typeface="Segoe UI Light" panose="020B0502040204020203" pitchFamily="34" charset="0"/>
                <a:cs typeface="Segoe UI Light" panose="020B0502040204020203" pitchFamily="34" charset="0"/>
              </a:rPr>
              <a:t>Power BI Mobile</a:t>
            </a:r>
            <a:r>
              <a:rPr lang="en-US" b="0" i="0" dirty="0">
                <a:effectLst/>
                <a:latin typeface="Segoe UI Light" panose="020B0502040204020203" pitchFamily="34" charset="0"/>
                <a:cs typeface="Segoe UI Light" panose="020B0502040204020203" pitchFamily="34" charset="0"/>
              </a:rPr>
              <a:t> apps can consume the information.</a:t>
            </a:r>
          </a:p>
          <a:p>
            <a:pPr marL="0" indent="0">
              <a:buFont typeface="Arial" panose="020B0604020202020204" pitchFamily="34" charset="0"/>
              <a:buNone/>
            </a:pPr>
            <a:endParaRPr lang="en-US" b="0" i="0" dirty="0">
              <a:solidFill>
                <a:srgbClr val="171717"/>
              </a:solidFill>
              <a:effectLst/>
              <a:latin typeface="Segoe UI Light" panose="020B0502040204020203" pitchFamily="34" charset="0"/>
              <a:cs typeface="Segoe UI Light" panose="020B0502040204020203" pitchFamily="34" charset="0"/>
            </a:endParaRP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13739535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D4D4D4"/>
                </a:solidFill>
                <a:effectLst/>
                <a:latin typeface="-apple-system"/>
              </a:rPr>
              <a:t>Now that we've introduced the basics of Microsoft Power BI, let's jump into some hands-on experiences and a guided tour.</a:t>
            </a:r>
          </a:p>
          <a:p>
            <a:pPr algn="l"/>
            <a:r>
              <a:rPr lang="en-US" b="0" i="0" dirty="0">
                <a:solidFill>
                  <a:srgbClr val="D4D4D4"/>
                </a:solidFill>
                <a:effectLst/>
                <a:latin typeface="-apple-system"/>
              </a:rPr>
              <a:t>The activities and analyses that you'll learn with Power BI generally follow a common flow. The </a:t>
            </a:r>
            <a:r>
              <a:rPr lang="en-US" b="1" i="0" dirty="0">
                <a:solidFill>
                  <a:srgbClr val="D4D4D4"/>
                </a:solidFill>
                <a:effectLst/>
                <a:latin typeface="-apple-system"/>
              </a:rPr>
              <a:t>common flow</a:t>
            </a:r>
            <a:r>
              <a:rPr lang="en-US" b="0" i="0" dirty="0">
                <a:solidFill>
                  <a:srgbClr val="D4D4D4"/>
                </a:solidFill>
                <a:effectLst/>
                <a:latin typeface="-apple-system"/>
              </a:rPr>
              <a:t> of activity looks like this:</a:t>
            </a:r>
          </a:p>
          <a:p>
            <a:pPr algn="l">
              <a:buFont typeface="+mj-lt"/>
              <a:buAutoNum type="arabicPeriod"/>
            </a:pPr>
            <a:r>
              <a:rPr lang="en-US" b="0" i="0" dirty="0">
                <a:solidFill>
                  <a:srgbClr val="D4D4D4"/>
                </a:solidFill>
                <a:effectLst/>
                <a:latin typeface="-apple-system"/>
              </a:rPr>
              <a:t>Bring data into Power BI Desktop, and create a report.</a:t>
            </a:r>
          </a:p>
          <a:p>
            <a:pPr algn="l">
              <a:buFont typeface="+mj-lt"/>
              <a:buAutoNum type="arabicPeriod"/>
            </a:pPr>
            <a:r>
              <a:rPr lang="en-US" b="0" i="0" dirty="0">
                <a:solidFill>
                  <a:srgbClr val="D4D4D4"/>
                </a:solidFill>
                <a:effectLst/>
                <a:latin typeface="-apple-system"/>
              </a:rPr>
              <a:t>Publish to the Power BI service, where you can create new visualizations or build dashboards.</a:t>
            </a:r>
          </a:p>
          <a:p>
            <a:pPr algn="l">
              <a:buFont typeface="+mj-lt"/>
              <a:buAutoNum type="arabicPeriod"/>
            </a:pPr>
            <a:r>
              <a:rPr lang="en-US" b="0" i="0" dirty="0">
                <a:solidFill>
                  <a:srgbClr val="D4D4D4"/>
                </a:solidFill>
                <a:effectLst/>
                <a:latin typeface="-apple-system"/>
              </a:rPr>
              <a:t>Share dashboards with others, especially people who are on the go.</a:t>
            </a:r>
          </a:p>
          <a:p>
            <a:pPr algn="l">
              <a:buFont typeface="+mj-lt"/>
              <a:buAutoNum type="arabicPeriod"/>
            </a:pPr>
            <a:r>
              <a:rPr lang="en-US" b="0" i="0" dirty="0">
                <a:solidFill>
                  <a:srgbClr val="D4D4D4"/>
                </a:solidFill>
                <a:effectLst/>
                <a:latin typeface="-apple-system"/>
              </a:rPr>
              <a:t>View and interact with shared dashboards and reports in Power BI Mobile apps.</a:t>
            </a:r>
          </a:p>
          <a:p>
            <a:pPr algn="l"/>
            <a:r>
              <a:rPr lang="en-US" b="0" i="0" dirty="0">
                <a:solidFill>
                  <a:srgbClr val="D4D4D4"/>
                </a:solidFill>
                <a:effectLst/>
                <a:latin typeface="-apple-system"/>
              </a:rPr>
              <a:t>As mentioned earlier, you might spend all your time in the </a:t>
            </a:r>
            <a:r>
              <a:rPr lang="en-US" b="1" i="0" dirty="0">
                <a:solidFill>
                  <a:srgbClr val="D4D4D4"/>
                </a:solidFill>
                <a:effectLst/>
                <a:latin typeface="-apple-system"/>
              </a:rPr>
              <a:t>Power BI service</a:t>
            </a:r>
            <a:r>
              <a:rPr lang="en-US" b="0" i="0" dirty="0">
                <a:solidFill>
                  <a:srgbClr val="D4D4D4"/>
                </a:solidFill>
                <a:effectLst/>
                <a:latin typeface="-apple-system"/>
              </a:rPr>
              <a:t>, viewing visuals and reports that have been created by others. And that's fine. Someone else on your team might spend their time in </a:t>
            </a:r>
            <a:r>
              <a:rPr lang="en-US" b="1" i="0" dirty="0">
                <a:solidFill>
                  <a:srgbClr val="D4D4D4"/>
                </a:solidFill>
                <a:effectLst/>
                <a:latin typeface="-apple-system"/>
              </a:rPr>
              <a:t>Power BI Desktop</a:t>
            </a:r>
            <a:r>
              <a:rPr lang="en-US" b="0" i="0" dirty="0">
                <a:solidFill>
                  <a:srgbClr val="D4D4D4"/>
                </a:solidFill>
                <a:effectLst/>
                <a:latin typeface="-apple-system"/>
              </a:rPr>
              <a:t>, which is fine too. To help you understand the full continuum of Power BI and what it can do, we'll show you all of it. Then you can decide how to use it to your best advantage.</a:t>
            </a:r>
          </a:p>
          <a:p>
            <a:pPr algn="l"/>
            <a:r>
              <a:rPr lang="en-US" b="0" i="0" dirty="0">
                <a:solidFill>
                  <a:srgbClr val="D4D4D4"/>
                </a:solidFill>
                <a:effectLst/>
                <a:latin typeface="-apple-system"/>
              </a:rPr>
              <a:t>So, let's jump in and step through the experience. Your first order of business is to learn the basic building blocks of Power BI, which will provide a solid basis for turning data into cool reports and visuals.</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14</a:t>
            </a:fld>
            <a:endParaRPr lang="en-US"/>
          </a:p>
        </p:txBody>
      </p:sp>
    </p:spTree>
    <p:extLst>
      <p:ext uri="{BB962C8B-B14F-4D97-AF65-F5344CB8AC3E}">
        <p14:creationId xmlns:p14="http://schemas.microsoft.com/office/powerpoint/2010/main" val="36130534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D4D4D4"/>
                </a:solidFill>
                <a:effectLst/>
                <a:latin typeface="Segoe UI Light" panose="020B0502040204020203" pitchFamily="34" charset="0"/>
                <a:cs typeface="Segoe UI Light" panose="020B0502040204020203" pitchFamily="34" charset="0"/>
              </a:rPr>
              <a:t>Everything you do in Microsoft Power BI can be broken down into a few basic </a:t>
            </a:r>
            <a:r>
              <a:rPr lang="en-US" b="1" i="0" dirty="0">
                <a:solidFill>
                  <a:srgbClr val="D4D4D4"/>
                </a:solidFill>
                <a:effectLst/>
                <a:latin typeface="Segoe UI Light" panose="020B0502040204020203" pitchFamily="34" charset="0"/>
                <a:cs typeface="Segoe UI Light" panose="020B0502040204020203" pitchFamily="34" charset="0"/>
              </a:rPr>
              <a:t>building blocks</a:t>
            </a:r>
            <a:r>
              <a:rPr lang="en-US" b="0" i="0" dirty="0">
                <a:solidFill>
                  <a:srgbClr val="D4D4D4"/>
                </a:solidFill>
                <a:effectLst/>
                <a:latin typeface="Segoe UI Light" panose="020B0502040204020203" pitchFamily="34" charset="0"/>
                <a:cs typeface="Segoe UI Light" panose="020B0502040204020203" pitchFamily="34" charset="0"/>
              </a:rPr>
              <a:t>. After you understand these building blocks, you can expand on each of them and begin creating elaborate and complex reports. Let’s explore the basic building blocks, discuss some simple things that can be built with them, and then get a glimpse into how complex things can also be created. </a:t>
            </a:r>
          </a:p>
          <a:p>
            <a:endParaRPr lang="en-US" b="0" i="0" dirty="0">
              <a:solidFill>
                <a:srgbClr val="D4D4D4"/>
              </a:solidFill>
              <a:effectLst/>
              <a:latin typeface="Segoe UI Light" panose="020B0502040204020203" pitchFamily="34" charset="0"/>
              <a:cs typeface="Segoe UI Light" panose="020B0502040204020203" pitchFamily="34" charset="0"/>
            </a:endParaRPr>
          </a:p>
          <a:p>
            <a:pPr marL="171450" indent="-171450">
              <a:buFont typeface="Arial" panose="020B0604020202020204" pitchFamily="34" charset="0"/>
              <a:buChar char="•"/>
            </a:pPr>
            <a:r>
              <a:rPr lang="en-US" b="1" i="0" dirty="0">
                <a:solidFill>
                  <a:srgbClr val="D4D4D4"/>
                </a:solidFill>
                <a:effectLst/>
                <a:latin typeface="Segoe UI Light" panose="020B0502040204020203" pitchFamily="34" charset="0"/>
                <a:cs typeface="Segoe UI Light" panose="020B0502040204020203" pitchFamily="34" charset="0"/>
              </a:rPr>
              <a:t>Visualizations</a:t>
            </a:r>
            <a:r>
              <a:rPr lang="en-US" b="0" i="0" dirty="0">
                <a:solidFill>
                  <a:srgbClr val="D4D4D4"/>
                </a:solidFill>
                <a:effectLst/>
                <a:latin typeface="Segoe UI Light" panose="020B0502040204020203" pitchFamily="34" charset="0"/>
                <a:cs typeface="Segoe UI Light" panose="020B0502040204020203" pitchFamily="34" charset="0"/>
              </a:rPr>
              <a:t>: Sometimes also referred to as a </a:t>
            </a:r>
            <a:r>
              <a:rPr lang="en-US" b="1" i="0" dirty="0">
                <a:solidFill>
                  <a:srgbClr val="D4D4D4"/>
                </a:solidFill>
                <a:effectLst/>
                <a:latin typeface="Segoe UI Light" panose="020B0502040204020203" pitchFamily="34" charset="0"/>
                <a:cs typeface="Segoe UI Light" panose="020B0502040204020203" pitchFamily="34" charset="0"/>
              </a:rPr>
              <a:t>visual, </a:t>
            </a:r>
            <a:r>
              <a:rPr lang="en-US" b="0" i="0" dirty="0">
                <a:solidFill>
                  <a:srgbClr val="D4D4D4"/>
                </a:solidFill>
                <a:effectLst/>
                <a:latin typeface="Segoe UI Light" panose="020B0502040204020203" pitchFamily="34" charset="0"/>
                <a:cs typeface="Segoe UI Light" panose="020B0502040204020203" pitchFamily="34" charset="0"/>
              </a:rPr>
              <a:t>it is a visual representation of data, like a chart, a color-coded map, or other interesting things you can create to represent your data visually. Power BI has all sorts of visualization types, and more are coming all the time. The following image shows a collection of different visualizations that were created in the Power BI service.</a:t>
            </a:r>
          </a:p>
          <a:p>
            <a:pPr marL="0" indent="0">
              <a:buFont typeface="Arial" panose="020B0604020202020204" pitchFamily="34" charset="0"/>
              <a:buNone/>
            </a:pPr>
            <a:r>
              <a:rPr lang="en-US" b="1" i="0" dirty="0">
                <a:solidFill>
                  <a:srgbClr val="D4D4D4"/>
                </a:solidFill>
                <a:effectLst/>
                <a:latin typeface="Segoe UI Light" panose="020B0502040204020203" pitchFamily="34" charset="0"/>
                <a:cs typeface="Segoe UI Light" panose="020B0502040204020203" pitchFamily="34" charset="0"/>
              </a:rPr>
              <a:t>&lt;CLICK&gt;</a:t>
            </a:r>
          </a:p>
          <a:p>
            <a:pPr marL="171450" indent="-171450">
              <a:buFont typeface="Arial" panose="020B0604020202020204" pitchFamily="34" charset="0"/>
              <a:buChar char="•"/>
            </a:pPr>
            <a:r>
              <a:rPr lang="en-US" b="1" i="0" dirty="0">
                <a:solidFill>
                  <a:srgbClr val="D4D4D4"/>
                </a:solidFill>
                <a:effectLst/>
                <a:latin typeface="Segoe UI Light" panose="020B0502040204020203" pitchFamily="34" charset="0"/>
                <a:cs typeface="Segoe UI Light" panose="020B0502040204020203" pitchFamily="34" charset="0"/>
              </a:rPr>
              <a:t>Datasets</a:t>
            </a:r>
            <a:r>
              <a:rPr lang="en-US" b="0" i="0" dirty="0">
                <a:solidFill>
                  <a:srgbClr val="D4D4D4"/>
                </a:solidFill>
                <a:effectLst/>
                <a:latin typeface="Segoe UI Light" panose="020B0502040204020203" pitchFamily="34" charset="0"/>
                <a:cs typeface="Segoe UI Light" panose="020B0502040204020203" pitchFamily="34" charset="0"/>
              </a:rPr>
              <a:t>: A collection of data from a combination of many different sources which you can filter and combine to provide a unique collection of data (a dataset) used to create visualizations.</a:t>
            </a:r>
          </a:p>
          <a:p>
            <a:pPr marL="0" indent="0">
              <a:buFont typeface="Arial" panose="020B0604020202020204" pitchFamily="34" charset="0"/>
              <a:buNone/>
            </a:pPr>
            <a:r>
              <a:rPr lang="en-US" b="1" i="0" dirty="0">
                <a:solidFill>
                  <a:srgbClr val="D4D4D4"/>
                </a:solidFill>
                <a:effectLst/>
                <a:latin typeface="Segoe UI Light" panose="020B0502040204020203" pitchFamily="34" charset="0"/>
                <a:cs typeface="Segoe UI Light" panose="020B0502040204020203" pitchFamily="34" charset="0"/>
              </a:rPr>
              <a:t>&lt;CLICK&gt;</a:t>
            </a:r>
          </a:p>
          <a:p>
            <a:pPr marL="171450" indent="-171450">
              <a:buFont typeface="Arial" panose="020B0604020202020204" pitchFamily="34" charset="0"/>
              <a:buChar char="•"/>
            </a:pPr>
            <a:r>
              <a:rPr lang="en-US" b="1" i="0" dirty="0">
                <a:solidFill>
                  <a:srgbClr val="D4D4D4"/>
                </a:solidFill>
                <a:effectLst/>
                <a:latin typeface="Segoe UI Light" panose="020B0502040204020203" pitchFamily="34" charset="0"/>
                <a:cs typeface="Segoe UI Light" panose="020B0502040204020203" pitchFamily="34" charset="0"/>
              </a:rPr>
              <a:t>Reports</a:t>
            </a:r>
            <a:r>
              <a:rPr lang="en-US" b="0" i="0" dirty="0">
                <a:solidFill>
                  <a:srgbClr val="D4D4D4"/>
                </a:solidFill>
                <a:effectLst/>
                <a:latin typeface="Segoe UI Light" panose="020B0502040204020203" pitchFamily="34" charset="0"/>
                <a:cs typeface="Segoe UI Light" panose="020B0502040204020203" pitchFamily="34" charset="0"/>
              </a:rPr>
              <a:t>: A collection of visualizations that appear together on one or more pages.</a:t>
            </a:r>
          </a:p>
          <a:p>
            <a:pPr marL="0" indent="0">
              <a:buFont typeface="Arial" panose="020B0604020202020204" pitchFamily="34" charset="0"/>
              <a:buNone/>
            </a:pPr>
            <a:r>
              <a:rPr lang="en-US" b="1" i="0" dirty="0">
                <a:solidFill>
                  <a:srgbClr val="D4D4D4"/>
                </a:solidFill>
                <a:effectLst/>
                <a:latin typeface="Segoe UI Light" panose="020B0502040204020203" pitchFamily="34" charset="0"/>
                <a:cs typeface="Segoe UI Light" panose="020B0502040204020203" pitchFamily="34" charset="0"/>
              </a:rPr>
              <a:t>&lt;CLICK&gt;</a:t>
            </a:r>
          </a:p>
          <a:p>
            <a:pPr marL="171450" indent="-171450">
              <a:buFont typeface="Arial" panose="020B0604020202020204" pitchFamily="34" charset="0"/>
              <a:buChar char="•"/>
            </a:pPr>
            <a:r>
              <a:rPr lang="en-US" b="1" i="0" dirty="0">
                <a:solidFill>
                  <a:srgbClr val="D4D4D4"/>
                </a:solidFill>
                <a:effectLst/>
                <a:latin typeface="Segoe UI Light" panose="020B0502040204020203" pitchFamily="34" charset="0"/>
                <a:cs typeface="Segoe UI Light" panose="020B0502040204020203" pitchFamily="34" charset="0"/>
              </a:rPr>
              <a:t>Dashboards</a:t>
            </a:r>
            <a:r>
              <a:rPr lang="en-US" b="0" i="0" dirty="0">
                <a:solidFill>
                  <a:srgbClr val="D4D4D4"/>
                </a:solidFill>
                <a:effectLst/>
                <a:latin typeface="Segoe UI Light" panose="020B0502040204020203" pitchFamily="34" charset="0"/>
                <a:cs typeface="Segoe UI Light" panose="020B0502040204020203" pitchFamily="34" charset="0"/>
              </a:rPr>
              <a:t>: A collection of visuals from a single page that you can share with others. Often, it's a selected group of visuals that provide quick insight into the data or story you're trying to present.</a:t>
            </a:r>
          </a:p>
          <a:p>
            <a:pPr marL="0" indent="0">
              <a:buFont typeface="Arial" panose="020B0604020202020204" pitchFamily="34" charset="0"/>
              <a:buNone/>
            </a:pPr>
            <a:r>
              <a:rPr lang="en-US" b="1" i="0" dirty="0">
                <a:solidFill>
                  <a:srgbClr val="D4D4D4"/>
                </a:solidFill>
                <a:effectLst/>
                <a:latin typeface="Segoe UI Light" panose="020B0502040204020203" pitchFamily="34" charset="0"/>
                <a:cs typeface="Segoe UI Light" panose="020B0502040204020203" pitchFamily="34" charset="0"/>
              </a:rPr>
              <a:t>&lt;CLICK&gt;</a:t>
            </a:r>
          </a:p>
          <a:p>
            <a:pPr marL="171450" indent="-171450">
              <a:buFont typeface="Arial" panose="020B0604020202020204" pitchFamily="34" charset="0"/>
              <a:buChar char="•"/>
            </a:pPr>
            <a:r>
              <a:rPr lang="en-US" b="1" i="0" dirty="0">
                <a:solidFill>
                  <a:srgbClr val="D4D4D4"/>
                </a:solidFill>
                <a:effectLst/>
                <a:latin typeface="Segoe UI Light" panose="020B0502040204020203" pitchFamily="34" charset="0"/>
                <a:cs typeface="Segoe UI Light" panose="020B0502040204020203" pitchFamily="34" charset="0"/>
              </a:rPr>
              <a:t>Tiles</a:t>
            </a:r>
            <a:r>
              <a:rPr lang="en-US" b="0" i="0" dirty="0">
                <a:solidFill>
                  <a:srgbClr val="D4D4D4"/>
                </a:solidFill>
                <a:effectLst/>
                <a:latin typeface="Segoe UI Light" panose="020B0502040204020203" pitchFamily="34" charset="0"/>
                <a:cs typeface="Segoe UI Light" panose="020B0502040204020203" pitchFamily="34" charset="0"/>
              </a:rPr>
              <a:t>: A single visualization on a report or a dashboard. It's the rectangular box that holds an individual visual. </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32222638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D4D4D4"/>
                </a:solidFill>
                <a:effectLst/>
                <a:latin typeface="Segoe UI Light" panose="020B0502040204020203" pitchFamily="34" charset="0"/>
                <a:cs typeface="Segoe UI Light" panose="020B0502040204020203" pitchFamily="34" charset="0"/>
              </a:rPr>
              <a:t>Everything you do in Microsoft Power BI can be broken down into a few basic </a:t>
            </a:r>
            <a:r>
              <a:rPr lang="en-US" b="1" i="0" dirty="0">
                <a:solidFill>
                  <a:srgbClr val="D4D4D4"/>
                </a:solidFill>
                <a:effectLst/>
                <a:latin typeface="Segoe UI Light" panose="020B0502040204020203" pitchFamily="34" charset="0"/>
                <a:cs typeface="Segoe UI Light" panose="020B0502040204020203" pitchFamily="34" charset="0"/>
              </a:rPr>
              <a:t>building blocks</a:t>
            </a:r>
            <a:r>
              <a:rPr lang="en-US" b="0" i="0" dirty="0">
                <a:solidFill>
                  <a:srgbClr val="D4D4D4"/>
                </a:solidFill>
                <a:effectLst/>
                <a:latin typeface="Segoe UI Light" panose="020B0502040204020203" pitchFamily="34" charset="0"/>
                <a:cs typeface="Segoe UI Light" panose="020B0502040204020203" pitchFamily="34" charset="0"/>
              </a:rPr>
              <a:t>. After you understand these building blocks, you can expand on each of them and begin creating elaborate and complex reports. Let’s explore the basic building blocks, discuss some simple things that can be built with them, and then get a glimpse into how complex things can also be created. </a:t>
            </a:r>
          </a:p>
          <a:p>
            <a:endParaRPr lang="en-US" b="0" i="0" dirty="0">
              <a:solidFill>
                <a:srgbClr val="D4D4D4"/>
              </a:solidFill>
              <a:effectLst/>
              <a:latin typeface="Segoe UI Light" panose="020B0502040204020203" pitchFamily="34" charset="0"/>
              <a:cs typeface="Segoe UI Light" panose="020B0502040204020203" pitchFamily="34" charset="0"/>
            </a:endParaRPr>
          </a:p>
          <a:p>
            <a:pPr marL="171450" indent="-171450">
              <a:buFont typeface="Arial" panose="020B0604020202020204" pitchFamily="34" charset="0"/>
              <a:buChar char="•"/>
            </a:pPr>
            <a:r>
              <a:rPr lang="en-US" b="1" i="0" dirty="0">
                <a:solidFill>
                  <a:srgbClr val="D4D4D4"/>
                </a:solidFill>
                <a:effectLst/>
                <a:latin typeface="Segoe UI Light" panose="020B0502040204020203" pitchFamily="34" charset="0"/>
                <a:cs typeface="Segoe UI Light" panose="020B0502040204020203" pitchFamily="34" charset="0"/>
              </a:rPr>
              <a:t>Visualizations</a:t>
            </a:r>
            <a:r>
              <a:rPr lang="en-US" b="0" i="0" dirty="0">
                <a:solidFill>
                  <a:srgbClr val="D4D4D4"/>
                </a:solidFill>
                <a:effectLst/>
                <a:latin typeface="Segoe UI Light" panose="020B0502040204020203" pitchFamily="34" charset="0"/>
                <a:cs typeface="Segoe UI Light" panose="020B0502040204020203" pitchFamily="34" charset="0"/>
              </a:rPr>
              <a:t>: Sometimes also referred to as a </a:t>
            </a:r>
            <a:r>
              <a:rPr lang="en-US" b="1" i="0" dirty="0">
                <a:solidFill>
                  <a:srgbClr val="D4D4D4"/>
                </a:solidFill>
                <a:effectLst/>
                <a:latin typeface="Segoe UI Light" panose="020B0502040204020203" pitchFamily="34" charset="0"/>
                <a:cs typeface="Segoe UI Light" panose="020B0502040204020203" pitchFamily="34" charset="0"/>
              </a:rPr>
              <a:t>visual, </a:t>
            </a:r>
            <a:r>
              <a:rPr lang="en-US" b="0" i="0" dirty="0">
                <a:solidFill>
                  <a:srgbClr val="D4D4D4"/>
                </a:solidFill>
                <a:effectLst/>
                <a:latin typeface="Segoe UI Light" panose="020B0502040204020203" pitchFamily="34" charset="0"/>
                <a:cs typeface="Segoe UI Light" panose="020B0502040204020203" pitchFamily="34" charset="0"/>
              </a:rPr>
              <a:t>it is a visual representation of data, like a chart, a color-coded map, or other interesting things you can create to represent your data visually. Power BI has all sorts of visualization types, and more are coming all the time. The following image shows a collection of different visualizations that were created in the Power BI service.</a:t>
            </a:r>
          </a:p>
          <a:p>
            <a:pPr marL="0" indent="0">
              <a:buFont typeface="Arial" panose="020B0604020202020204" pitchFamily="34" charset="0"/>
              <a:buNone/>
            </a:pPr>
            <a:r>
              <a:rPr lang="en-US" b="1" i="0" dirty="0">
                <a:solidFill>
                  <a:srgbClr val="D4D4D4"/>
                </a:solidFill>
                <a:effectLst/>
                <a:latin typeface="Segoe UI Light" panose="020B0502040204020203" pitchFamily="34" charset="0"/>
                <a:cs typeface="Segoe UI Light" panose="020B0502040204020203" pitchFamily="34" charset="0"/>
              </a:rPr>
              <a:t>&lt;CLICK&gt;</a:t>
            </a:r>
          </a:p>
          <a:p>
            <a:pPr marL="171450" indent="-171450">
              <a:buFont typeface="Arial" panose="020B0604020202020204" pitchFamily="34" charset="0"/>
              <a:buChar char="•"/>
            </a:pPr>
            <a:r>
              <a:rPr lang="en-US" b="1" i="0" dirty="0">
                <a:solidFill>
                  <a:srgbClr val="D4D4D4"/>
                </a:solidFill>
                <a:effectLst/>
                <a:latin typeface="Segoe UI Light" panose="020B0502040204020203" pitchFamily="34" charset="0"/>
                <a:cs typeface="Segoe UI Light" panose="020B0502040204020203" pitchFamily="34" charset="0"/>
              </a:rPr>
              <a:t>Datasets</a:t>
            </a:r>
            <a:r>
              <a:rPr lang="en-US" b="0" i="0" dirty="0">
                <a:solidFill>
                  <a:srgbClr val="D4D4D4"/>
                </a:solidFill>
                <a:effectLst/>
                <a:latin typeface="Segoe UI Light" panose="020B0502040204020203" pitchFamily="34" charset="0"/>
                <a:cs typeface="Segoe UI Light" panose="020B0502040204020203" pitchFamily="34" charset="0"/>
              </a:rPr>
              <a:t>: A collection of data from a combination of many different sources which you can filter and combine to provide a unique collection of data (a dataset) used to create visualizations.</a:t>
            </a:r>
          </a:p>
          <a:p>
            <a:pPr marL="0" indent="0">
              <a:buFont typeface="Arial" panose="020B0604020202020204" pitchFamily="34" charset="0"/>
              <a:buNone/>
            </a:pPr>
            <a:r>
              <a:rPr lang="en-US" b="1" i="0" dirty="0">
                <a:solidFill>
                  <a:srgbClr val="D4D4D4"/>
                </a:solidFill>
                <a:effectLst/>
                <a:latin typeface="Segoe UI Light" panose="020B0502040204020203" pitchFamily="34" charset="0"/>
                <a:cs typeface="Segoe UI Light" panose="020B0502040204020203" pitchFamily="34" charset="0"/>
              </a:rPr>
              <a:t>&lt;CLICK&gt;</a:t>
            </a:r>
          </a:p>
          <a:p>
            <a:pPr marL="171450" indent="-171450">
              <a:buFont typeface="Arial" panose="020B0604020202020204" pitchFamily="34" charset="0"/>
              <a:buChar char="•"/>
            </a:pPr>
            <a:r>
              <a:rPr lang="en-US" b="1" i="0" dirty="0">
                <a:solidFill>
                  <a:srgbClr val="D4D4D4"/>
                </a:solidFill>
                <a:effectLst/>
                <a:latin typeface="Segoe UI Light" panose="020B0502040204020203" pitchFamily="34" charset="0"/>
                <a:cs typeface="Segoe UI Light" panose="020B0502040204020203" pitchFamily="34" charset="0"/>
              </a:rPr>
              <a:t>Reports</a:t>
            </a:r>
            <a:r>
              <a:rPr lang="en-US" b="0" i="0" dirty="0">
                <a:solidFill>
                  <a:srgbClr val="D4D4D4"/>
                </a:solidFill>
                <a:effectLst/>
                <a:latin typeface="Segoe UI Light" panose="020B0502040204020203" pitchFamily="34" charset="0"/>
                <a:cs typeface="Segoe UI Light" panose="020B0502040204020203" pitchFamily="34" charset="0"/>
              </a:rPr>
              <a:t>: A collection of visualizations that appear together on one or more pages.</a:t>
            </a:r>
          </a:p>
          <a:p>
            <a:pPr marL="0" indent="0">
              <a:buFont typeface="Arial" panose="020B0604020202020204" pitchFamily="34" charset="0"/>
              <a:buNone/>
            </a:pPr>
            <a:r>
              <a:rPr lang="en-US" b="1" i="0" dirty="0">
                <a:solidFill>
                  <a:srgbClr val="D4D4D4"/>
                </a:solidFill>
                <a:effectLst/>
                <a:latin typeface="Segoe UI Light" panose="020B0502040204020203" pitchFamily="34" charset="0"/>
                <a:cs typeface="Segoe UI Light" panose="020B0502040204020203" pitchFamily="34" charset="0"/>
              </a:rPr>
              <a:t>&lt;CLICK&gt;</a:t>
            </a:r>
          </a:p>
          <a:p>
            <a:pPr marL="171450" indent="-171450">
              <a:buFont typeface="Arial" panose="020B0604020202020204" pitchFamily="34" charset="0"/>
              <a:buChar char="•"/>
            </a:pPr>
            <a:r>
              <a:rPr lang="en-US" b="1" i="0" dirty="0">
                <a:solidFill>
                  <a:srgbClr val="D4D4D4"/>
                </a:solidFill>
                <a:effectLst/>
                <a:latin typeface="Segoe UI Light" panose="020B0502040204020203" pitchFamily="34" charset="0"/>
                <a:cs typeface="Segoe UI Light" panose="020B0502040204020203" pitchFamily="34" charset="0"/>
              </a:rPr>
              <a:t>Dashboards</a:t>
            </a:r>
            <a:r>
              <a:rPr lang="en-US" b="0" i="0" dirty="0">
                <a:solidFill>
                  <a:srgbClr val="D4D4D4"/>
                </a:solidFill>
                <a:effectLst/>
                <a:latin typeface="Segoe UI Light" panose="020B0502040204020203" pitchFamily="34" charset="0"/>
                <a:cs typeface="Segoe UI Light" panose="020B0502040204020203" pitchFamily="34" charset="0"/>
              </a:rPr>
              <a:t>: A collection of visuals from a single page that you can share with others. Often, it's a selected group of visuals that provide quick insight into the data or story you're trying to present.</a:t>
            </a:r>
          </a:p>
          <a:p>
            <a:pPr marL="0" indent="0">
              <a:buFont typeface="Arial" panose="020B0604020202020204" pitchFamily="34" charset="0"/>
              <a:buNone/>
            </a:pPr>
            <a:r>
              <a:rPr lang="en-US" b="1" i="0" dirty="0">
                <a:solidFill>
                  <a:srgbClr val="D4D4D4"/>
                </a:solidFill>
                <a:effectLst/>
                <a:latin typeface="Segoe UI Light" panose="020B0502040204020203" pitchFamily="34" charset="0"/>
                <a:cs typeface="Segoe UI Light" panose="020B0502040204020203" pitchFamily="34" charset="0"/>
              </a:rPr>
              <a:t>&lt;CLICK&gt;</a:t>
            </a:r>
          </a:p>
          <a:p>
            <a:pPr marL="171450" indent="-171450">
              <a:buFont typeface="Arial" panose="020B0604020202020204" pitchFamily="34" charset="0"/>
              <a:buChar char="•"/>
            </a:pPr>
            <a:r>
              <a:rPr lang="en-US" b="1" i="0" dirty="0">
                <a:solidFill>
                  <a:srgbClr val="D4D4D4"/>
                </a:solidFill>
                <a:effectLst/>
                <a:latin typeface="Segoe UI Light" panose="020B0502040204020203" pitchFamily="34" charset="0"/>
                <a:cs typeface="Segoe UI Light" panose="020B0502040204020203" pitchFamily="34" charset="0"/>
              </a:rPr>
              <a:t>Tiles</a:t>
            </a:r>
            <a:r>
              <a:rPr lang="en-US" b="0" i="0" dirty="0">
                <a:solidFill>
                  <a:srgbClr val="D4D4D4"/>
                </a:solidFill>
                <a:effectLst/>
                <a:latin typeface="Segoe UI Light" panose="020B0502040204020203" pitchFamily="34" charset="0"/>
                <a:cs typeface="Segoe UI Light" panose="020B0502040204020203" pitchFamily="34" charset="0"/>
              </a:rPr>
              <a:t>: A single visualization on a report or a dashboard. It's the rectangular box that holds an individual visual. </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1556778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Light" panose="020B0502040204020203" pitchFamily="34" charset="0"/>
                <a:cs typeface="Segoe UI Light" panose="020B0502040204020203" pitchFamily="34" charset="0"/>
              </a:rPr>
              <a:t>The common flow of work in Microsoft Power BI is to create a report in Power BI Desktop, publish it to the Power BI service, and then share it with others, so that they can view it in the service or on a mobile app.</a:t>
            </a:r>
          </a:p>
          <a:p>
            <a:pPr algn="l"/>
            <a:endParaRPr lang="en-US" b="0" i="0" dirty="0">
              <a:effectLst/>
              <a:latin typeface="Segoe UI Light" panose="020B0502040204020203" pitchFamily="34" charset="0"/>
              <a:cs typeface="Segoe UI Light" panose="020B0502040204020203" pitchFamily="34" charset="0"/>
            </a:endParaRPr>
          </a:p>
          <a:p>
            <a:pPr algn="l"/>
            <a:r>
              <a:rPr lang="en-US" b="0" i="0" dirty="0">
                <a:effectLst/>
                <a:latin typeface="Segoe UI Light" panose="020B0502040204020203" pitchFamily="34" charset="0"/>
                <a:cs typeface="Segoe UI Light" panose="020B0502040204020203" pitchFamily="34" charset="0"/>
              </a:rPr>
              <a:t>But because some people begin in the Power BI service, let’s get an overview of that first, and learn about an easy and popular way to quickly create visuals in Power BI: </a:t>
            </a:r>
            <a:r>
              <a:rPr lang="en-US" b="0" i="1" dirty="0">
                <a:effectLst/>
                <a:latin typeface="Segoe UI Light" panose="020B0502040204020203" pitchFamily="34" charset="0"/>
                <a:cs typeface="Segoe UI Light" panose="020B0502040204020203" pitchFamily="34" charset="0"/>
              </a:rPr>
              <a:t>apps</a:t>
            </a:r>
            <a:r>
              <a:rPr lang="en-US" b="0" i="0" dirty="0">
                <a:effectLst/>
                <a:latin typeface="Segoe UI Light" panose="020B0502040204020203" pitchFamily="34" charset="0"/>
                <a:cs typeface="Segoe UI Light" panose="020B0502040204020203" pitchFamily="34" charset="0"/>
              </a:rPr>
              <a:t>.</a:t>
            </a:r>
          </a:p>
          <a:p>
            <a:pPr algn="l"/>
            <a:endParaRPr lang="en-US" b="0" i="0" dirty="0">
              <a:effectLst/>
              <a:latin typeface="Segoe UI Light" panose="020B0502040204020203" pitchFamily="34" charset="0"/>
              <a:cs typeface="Segoe UI Light" panose="020B0502040204020203" pitchFamily="34" charset="0"/>
            </a:endParaRPr>
          </a:p>
          <a:p>
            <a:pPr algn="l"/>
            <a:r>
              <a:rPr lang="en-US" b="0" i="0" dirty="0">
                <a:effectLst/>
                <a:latin typeface="Segoe UI Light" panose="020B0502040204020203" pitchFamily="34" charset="0"/>
                <a:cs typeface="Segoe UI Light" panose="020B0502040204020203" pitchFamily="34" charset="0"/>
              </a:rPr>
              <a:t>An </a:t>
            </a:r>
            <a:r>
              <a:rPr lang="en-US" b="1" i="0" dirty="0">
                <a:effectLst/>
                <a:latin typeface="Segoe UI Light" panose="020B0502040204020203" pitchFamily="34" charset="0"/>
                <a:cs typeface="Segoe UI Light" panose="020B0502040204020203" pitchFamily="34" charset="0"/>
              </a:rPr>
              <a:t>app</a:t>
            </a:r>
            <a:r>
              <a:rPr lang="en-US" b="0" i="0" dirty="0">
                <a:effectLst/>
                <a:latin typeface="Segoe UI Light" panose="020B0502040204020203" pitchFamily="34" charset="0"/>
                <a:cs typeface="Segoe UI Light" panose="020B0502040204020203" pitchFamily="34" charset="0"/>
              </a:rPr>
              <a:t> is a collection of preset, ready-made visuals and reports that are shared with an entire organization. Using an app is like microwaving a TV dinner or ordering a fast-food value meal: you just have to press a few buttons or make a few comments, and you're quickly served a collection of entrees designed to go together, all presented in a tidy, ready-to-consume package.</a:t>
            </a:r>
          </a:p>
          <a:p>
            <a:endParaRPr lang="en-US" b="0" i="0" dirty="0">
              <a:solidFill>
                <a:srgbClr val="D4D4D4"/>
              </a:solidFill>
              <a:effectLst/>
              <a:latin typeface="Segoe UI Light" panose="020B0502040204020203" pitchFamily="34" charset="0"/>
              <a:cs typeface="Segoe UI Light" panose="020B0502040204020203" pitchFamily="34" charset="0"/>
            </a:endParaRPr>
          </a:p>
          <a:p>
            <a:r>
              <a:rPr lang="en-US" b="0" i="0" dirty="0">
                <a:effectLst/>
                <a:latin typeface="Segoe UI Light" panose="020B0502040204020203" pitchFamily="34" charset="0"/>
                <a:cs typeface="Segoe UI Light" panose="020B0502040204020203" pitchFamily="34" charset="0"/>
              </a:rPr>
              <a:t>The </a:t>
            </a:r>
            <a:r>
              <a:rPr lang="en-US" b="0" i="1" dirty="0">
                <a:effectLst/>
                <a:latin typeface="Segoe UI Light" panose="020B0502040204020203" pitchFamily="34" charset="0"/>
                <a:cs typeface="Segoe UI Light" panose="020B0502040204020203" pitchFamily="34" charset="0"/>
              </a:rPr>
              <a:t>canvas</a:t>
            </a:r>
            <a:r>
              <a:rPr lang="en-US" b="0" i="0" dirty="0">
                <a:effectLst/>
                <a:latin typeface="Segoe UI Light" panose="020B0502040204020203" pitchFamily="34" charset="0"/>
                <a:cs typeface="Segoe UI Light" panose="020B0502040204020203" pitchFamily="34" charset="0"/>
              </a:rPr>
              <a:t> (the area in the center of the Power BI service) shows you the available sources of data in the Power BI service.</a:t>
            </a:r>
            <a:endParaRPr lang="en-US" b="0" i="0" dirty="0">
              <a:solidFill>
                <a:srgbClr val="D4D4D4"/>
              </a:solidFill>
              <a:effectLst/>
              <a:latin typeface="Segoe UI Light" panose="020B0502040204020203" pitchFamily="34" charset="0"/>
              <a:cs typeface="Segoe UI Light" panose="020B0502040204020203" pitchFamily="34" charset="0"/>
            </a:endParaRPr>
          </a:p>
          <a:p>
            <a:endParaRPr lang="en-US" b="0" i="0" dirty="0">
              <a:solidFill>
                <a:srgbClr val="D4D4D4"/>
              </a:solidFill>
              <a:effectLst/>
              <a:latin typeface="Segoe UI Light" panose="020B0502040204020203" pitchFamily="34" charset="0"/>
              <a:cs typeface="Segoe UI Light" panose="020B0502040204020203" pitchFamily="34" charset="0"/>
            </a:endParaRPr>
          </a:p>
          <a:p>
            <a:r>
              <a:rPr lang="en-US" b="0" i="0" dirty="0">
                <a:effectLst/>
                <a:latin typeface="Segoe UI Light" panose="020B0502040204020203" pitchFamily="34" charset="0"/>
                <a:cs typeface="Segoe UI Light" panose="020B0502040204020203" pitchFamily="34" charset="0"/>
              </a:rPr>
              <a:t>There are apps for all sorts of online services. </a:t>
            </a:r>
            <a:endParaRPr lang="en-US" b="0" i="0" dirty="0">
              <a:solidFill>
                <a:srgbClr val="D4D4D4"/>
              </a:solidFill>
              <a:effectLst/>
              <a:latin typeface="Segoe UI Light" panose="020B0502040204020203" pitchFamily="34" charset="0"/>
              <a:cs typeface="Segoe UI Light" panose="020B0502040204020203" pitchFamily="34" charset="0"/>
            </a:endParaRPr>
          </a:p>
          <a:p>
            <a:endParaRPr lang="en-US" b="0" i="0" dirty="0">
              <a:solidFill>
                <a:srgbClr val="D4D4D4"/>
              </a:solidFill>
              <a:effectLst/>
              <a:latin typeface="Segoe UI Light" panose="020B0502040204020203" pitchFamily="34" charset="0"/>
              <a:cs typeface="Segoe UI Light" panose="020B0502040204020203" pitchFamily="34" charset="0"/>
            </a:endParaRPr>
          </a:p>
          <a:p>
            <a:pPr algn="l"/>
            <a:r>
              <a:rPr lang="en-US" b="1" i="0" dirty="0">
                <a:effectLst/>
                <a:latin typeface="Segoe UI Light" panose="020B0502040204020203" pitchFamily="34" charset="0"/>
                <a:cs typeface="Segoe UI Light" panose="020B0502040204020203" pitchFamily="34" charset="0"/>
              </a:rPr>
              <a:t>Update data in the Power BI service</a:t>
            </a:r>
          </a:p>
          <a:p>
            <a:pPr algn="l"/>
            <a:r>
              <a:rPr lang="en-US" b="0" i="0" dirty="0">
                <a:effectLst/>
                <a:latin typeface="Segoe UI Light" panose="020B0502040204020203" pitchFamily="34" charset="0"/>
                <a:cs typeface="Segoe UI Light" panose="020B0502040204020203" pitchFamily="34" charset="0"/>
              </a:rPr>
              <a:t>You can also choose to </a:t>
            </a:r>
            <a:r>
              <a:rPr lang="en-US" b="1" i="0" dirty="0">
                <a:effectLst/>
                <a:latin typeface="Segoe UI Light" panose="020B0502040204020203" pitchFamily="34" charset="0"/>
                <a:cs typeface="Segoe UI Light" panose="020B0502040204020203" pitchFamily="34" charset="0"/>
              </a:rPr>
              <a:t>update</a:t>
            </a:r>
            <a:r>
              <a:rPr lang="en-US" b="0" i="0" dirty="0">
                <a:effectLst/>
                <a:latin typeface="Segoe UI Light" panose="020B0502040204020203" pitchFamily="34" charset="0"/>
                <a:cs typeface="Segoe UI Light" panose="020B0502040204020203" pitchFamily="34" charset="0"/>
              </a:rPr>
              <a:t> the dataset for an app, or other data that you use in Power BI. </a:t>
            </a:r>
          </a:p>
          <a:p>
            <a:endParaRPr lang="en-US" b="0" i="0" dirty="0">
              <a:solidFill>
                <a:srgbClr val="D4D4D4"/>
              </a:solidFill>
              <a:effectLst/>
              <a:latin typeface="Segoe UI Light" panose="020B0502040204020203" pitchFamily="34" charset="0"/>
              <a:cs typeface="Segoe UI Light" panose="020B0502040204020203" pitchFamily="34" charset="0"/>
            </a:endParaRP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17</a:t>
            </a:fld>
            <a:endParaRPr lang="en-US"/>
          </a:p>
        </p:txBody>
      </p:sp>
    </p:spTree>
    <p:extLst>
      <p:ext uri="{BB962C8B-B14F-4D97-AF65-F5344CB8AC3E}">
        <p14:creationId xmlns:p14="http://schemas.microsoft.com/office/powerpoint/2010/main" val="6624259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18</a:t>
            </a:fld>
            <a:endParaRPr lang="en-US"/>
          </a:p>
        </p:txBody>
      </p:sp>
    </p:spTree>
    <p:extLst>
      <p:ext uri="{BB962C8B-B14F-4D97-AF65-F5344CB8AC3E}">
        <p14:creationId xmlns:p14="http://schemas.microsoft.com/office/powerpoint/2010/main" val="11860123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D4D4D4"/>
                </a:solidFill>
                <a:effectLst/>
                <a:latin typeface="-apple-system"/>
              </a:rPr>
              <a:t>In this module we discussed:</a:t>
            </a:r>
          </a:p>
          <a:p>
            <a:pPr marL="171450" indent="-171450" algn="l">
              <a:buFont typeface="Arial" panose="020B0604020202020204" pitchFamily="34" charset="0"/>
              <a:buChar char="•"/>
            </a:pPr>
            <a:r>
              <a:rPr lang="en-US" b="0" i="0" dirty="0">
                <a:solidFill>
                  <a:srgbClr val="D4D4D4"/>
                </a:solidFill>
                <a:effectLst/>
                <a:latin typeface="-apple-system"/>
              </a:rPr>
              <a:t>Data Analysis</a:t>
            </a:r>
          </a:p>
          <a:p>
            <a:pPr marL="171450" indent="-171450" algn="l">
              <a:buFont typeface="Arial" panose="020B0604020202020204" pitchFamily="34" charset="0"/>
              <a:buChar char="•"/>
            </a:pPr>
            <a:r>
              <a:rPr lang="en-US" b="0" i="0" dirty="0">
                <a:solidFill>
                  <a:srgbClr val="D4D4D4"/>
                </a:solidFill>
                <a:effectLst/>
                <a:latin typeface="-apple-system"/>
              </a:rPr>
              <a:t>How to get started with Power BI</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19</a:t>
            </a:fld>
            <a:endParaRPr lang="en-US"/>
          </a:p>
        </p:txBody>
      </p:sp>
    </p:spTree>
    <p:extLst>
      <p:ext uri="{BB962C8B-B14F-4D97-AF65-F5344CB8AC3E}">
        <p14:creationId xmlns:p14="http://schemas.microsoft.com/office/powerpoint/2010/main" val="2545054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137320199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l" defTabSz="932742" rtl="0" eaLnBrk="1" latinLnBrk="0" hangingPunct="1">
              <a:lnSpc>
                <a:spcPct val="90000"/>
              </a:lnSpc>
              <a:spcBef>
                <a:spcPts val="0"/>
              </a:spcBef>
              <a:spcAft>
                <a:spcPts val="340"/>
              </a:spcAft>
            </a:pPr>
            <a:endParaRPr lang="en-US" sz="900" kern="1200" dirty="0">
              <a:solidFill>
                <a:schemeClr val="tx1"/>
              </a:solidFill>
              <a:latin typeface="Segoe UI Light" pitchFamily="34" charset="0"/>
              <a:ea typeface="+mn-ea"/>
              <a:cs typeface="+mn-cs"/>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29062253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D4D4D4"/>
                </a:solidFill>
                <a:effectLst/>
                <a:latin typeface="-apple-system"/>
              </a:rPr>
              <a:t>By the end of this module, you’ll be able to:</a:t>
            </a:r>
          </a:p>
          <a:p>
            <a:pPr marL="171450" indent="-171450" algn="l">
              <a:buFont typeface="Arial" panose="020B0604020202020204" pitchFamily="34" charset="0"/>
              <a:buChar char="•"/>
            </a:pPr>
            <a:r>
              <a:rPr lang="en-US" b="0" i="0" dirty="0">
                <a:solidFill>
                  <a:srgbClr val="D4D4D4"/>
                </a:solidFill>
                <a:effectLst/>
                <a:latin typeface="-apple-system"/>
              </a:rPr>
              <a:t>Understand data analysis</a:t>
            </a:r>
          </a:p>
          <a:p>
            <a:pPr marL="171450" indent="-171450" algn="l">
              <a:buFont typeface="Arial" panose="020B0604020202020204" pitchFamily="34" charset="0"/>
              <a:buChar char="•"/>
            </a:pPr>
            <a:r>
              <a:rPr lang="en-US" b="0" i="0" dirty="0">
                <a:solidFill>
                  <a:srgbClr val="D4D4D4"/>
                </a:solidFill>
                <a:effectLst/>
                <a:latin typeface="-apple-system"/>
              </a:rPr>
              <a:t>Get started with Power BI</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34595962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2/23/2022 4:17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8625781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22098689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D4D4D4"/>
                </a:solidFill>
                <a:effectLst/>
                <a:latin typeface="Segoe UI Light" panose="020B0502040204020203" pitchFamily="34" charset="0"/>
                <a:cs typeface="Segoe UI Light" panose="020B0502040204020203" pitchFamily="34" charset="0"/>
              </a:rPr>
              <a:t>As a data analyst, you are on a journey. Think about all the data that is being generated each day and that is available in an organization, from transactional data in a traditional database, telemetry data from services you use, to signals you get from different areas like social media.</a:t>
            </a:r>
          </a:p>
          <a:p>
            <a:endParaRPr lang="en-US" b="0" i="0" dirty="0">
              <a:solidFill>
                <a:srgbClr val="D4D4D4"/>
              </a:solidFill>
              <a:effectLst/>
              <a:latin typeface="Segoe UI Light" panose="020B0502040204020203" pitchFamily="34" charset="0"/>
              <a:cs typeface="Segoe UI Light" panose="020B0502040204020203" pitchFamily="34" charset="0"/>
            </a:endParaRPr>
          </a:p>
          <a:p>
            <a:r>
              <a:rPr lang="en-US" b="0" i="0" dirty="0">
                <a:solidFill>
                  <a:srgbClr val="D4D4D4"/>
                </a:solidFill>
                <a:effectLst/>
                <a:latin typeface="Segoe UI Light" panose="020B0502040204020203" pitchFamily="34" charset="0"/>
                <a:cs typeface="Segoe UI Light" panose="020B0502040204020203" pitchFamily="34" charset="0"/>
              </a:rPr>
              <a:t>Businesses of today collect and store massive amounts of data. Yet, businesses continue to struggle to use their data in a meaningful and productive way, which impacts their ability to act. Business should be able to use their vast amounts of data and information in such a way that impacts the business.</a:t>
            </a:r>
          </a:p>
          <a:p>
            <a:endParaRPr lang="en-US" b="0" i="0" dirty="0">
              <a:solidFill>
                <a:srgbClr val="D4D4D4"/>
              </a:solidFill>
              <a:effectLst/>
              <a:latin typeface="Segoe UI Light" panose="020B0502040204020203" pitchFamily="34" charset="0"/>
              <a:cs typeface="Segoe UI Light" panose="020B0502040204020203" pitchFamily="34" charset="0"/>
            </a:endParaRPr>
          </a:p>
          <a:p>
            <a:r>
              <a:rPr lang="en-US" b="0" i="0" dirty="0">
                <a:solidFill>
                  <a:srgbClr val="D4D4D4"/>
                </a:solidFill>
                <a:effectLst/>
                <a:latin typeface="Segoe UI Light" panose="020B0502040204020203" pitchFamily="34" charset="0"/>
                <a:cs typeface="Segoe UI Light" panose="020B0502040204020203" pitchFamily="34" charset="0"/>
              </a:rPr>
              <a:t>Business decision makers depend on an accurate story to drive better business decisions. The faster a business can make precise decisions, the more competitive they will be and the better advantage they will have. </a:t>
            </a:r>
          </a:p>
          <a:p>
            <a:endParaRPr lang="en-US" b="0" i="0" dirty="0">
              <a:solidFill>
                <a:srgbClr val="D4D4D4"/>
              </a:solidFill>
              <a:effectLst/>
              <a:latin typeface="Segoe UI Light" panose="020B0502040204020203" pitchFamily="34" charset="0"/>
              <a:cs typeface="Segoe UI Light" panose="020B0502040204020203" pitchFamily="34" charset="0"/>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800" dirty="0">
                <a:latin typeface="Segoe UI Light" panose="020B0502040204020203" pitchFamily="34" charset="0"/>
                <a:cs typeface="Segoe UI Light" panose="020B0502040204020203" pitchFamily="34" charset="0"/>
              </a:rPr>
              <a:t>The key to unlocking all this data is being able to tell as story with it via compelling and insightful reports.</a:t>
            </a:r>
          </a:p>
          <a:p>
            <a:endParaRPr lang="en-US" b="0" i="0" dirty="0">
              <a:solidFill>
                <a:srgbClr val="D4D4D4"/>
              </a:solidFill>
              <a:effectLst/>
              <a:latin typeface="Segoe UI Light" panose="020B0502040204020203" pitchFamily="34" charset="0"/>
              <a:cs typeface="Segoe UI Light" panose="020B0502040204020203" pitchFamily="34" charset="0"/>
            </a:endParaRPr>
          </a:p>
          <a:p>
            <a:r>
              <a:rPr lang="en-US" b="0" i="0" dirty="0">
                <a:solidFill>
                  <a:srgbClr val="D4D4D4"/>
                </a:solidFill>
                <a:effectLst/>
                <a:latin typeface="Segoe UI Light" panose="020B0502040204020203" pitchFamily="34" charset="0"/>
                <a:cs typeface="Segoe UI Light" panose="020B0502040204020203" pitchFamily="34" charset="0"/>
              </a:rPr>
              <a:t>Your journey of telling a story with data also ties into building that data culture within your organization. While telling the story is important, </a:t>
            </a:r>
            <a:r>
              <a:rPr lang="en-US" b="0" i="1" dirty="0">
                <a:solidFill>
                  <a:srgbClr val="D4D4D4"/>
                </a:solidFill>
                <a:effectLst/>
                <a:latin typeface="Segoe UI Light" panose="020B0502040204020203" pitchFamily="34" charset="0"/>
                <a:cs typeface="Segoe UI Light" panose="020B0502040204020203" pitchFamily="34" charset="0"/>
              </a:rPr>
              <a:t>where</a:t>
            </a:r>
            <a:r>
              <a:rPr lang="en-US" b="0" i="0" dirty="0">
                <a:solidFill>
                  <a:srgbClr val="D4D4D4"/>
                </a:solidFill>
                <a:effectLst/>
                <a:latin typeface="Segoe UI Light" panose="020B0502040204020203" pitchFamily="34" charset="0"/>
                <a:cs typeface="Segoe UI Light" panose="020B0502040204020203" pitchFamily="34" charset="0"/>
              </a:rPr>
              <a:t> that story is told is also crucial, making sure the story is told to the right people.</a:t>
            </a:r>
          </a:p>
          <a:p>
            <a:endParaRPr lang="en-US" b="0" i="0" dirty="0">
              <a:solidFill>
                <a:srgbClr val="D4D4D4"/>
              </a:solidFill>
              <a:effectLst/>
              <a:latin typeface="-apple-system"/>
            </a:endParaRP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12537352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D4D4D4"/>
                </a:solidFill>
                <a:effectLst/>
                <a:latin typeface="Segoe UI Light" panose="020B0502040204020203" pitchFamily="34" charset="0"/>
                <a:cs typeface="Segoe UI Light" panose="020B0502040204020203" pitchFamily="34" charset="0"/>
              </a:rPr>
              <a:t>Before data can be used to tell a story, it must first be run through a process that makes it usable in the story. Thus, data analysis is the process of identifying, cleaning, transforming, and modeling data to discover meaningful and useful information. The data is then crafted into a story via reports for analysis to support the critical decision-making process.</a:t>
            </a:r>
          </a:p>
          <a:p>
            <a:endParaRPr lang="en-US" b="0" i="0" dirty="0">
              <a:solidFill>
                <a:srgbClr val="D4D4D4"/>
              </a:solidFill>
              <a:effectLst/>
              <a:latin typeface="Segoe UI Light" panose="020B0502040204020203" pitchFamily="34" charset="0"/>
              <a:cs typeface="Segoe UI Light" panose="020B0502040204020203" pitchFamily="34" charset="0"/>
            </a:endParaRPr>
          </a:p>
          <a:p>
            <a:r>
              <a:rPr lang="en-US" b="0" i="0" dirty="0">
                <a:solidFill>
                  <a:srgbClr val="D4D4D4"/>
                </a:solidFill>
                <a:effectLst/>
                <a:latin typeface="Segoe UI Light" panose="020B0502040204020203" pitchFamily="34" charset="0"/>
                <a:cs typeface="Segoe UI Light" panose="020B0502040204020203" pitchFamily="34" charset="0"/>
              </a:rPr>
              <a:t>While the process of data analysis focuses on the tasks of cleaning, modeling, and visualizing data, the concept of data analysis and how it is important to business should not be understated. To analyze data, core components of analytics are divided in the following categories:</a:t>
            </a:r>
          </a:p>
          <a:p>
            <a:endParaRPr lang="en-US" b="0" i="0" dirty="0">
              <a:solidFill>
                <a:srgbClr val="D4D4D4"/>
              </a:solidFill>
              <a:effectLst/>
              <a:latin typeface="Segoe UI Light" panose="020B0502040204020203" pitchFamily="34" charset="0"/>
              <a:cs typeface="Segoe UI Light" panose="020B0502040204020203" pitchFamily="34" charset="0"/>
            </a:endParaRPr>
          </a:p>
          <a:p>
            <a:pPr algn="l"/>
            <a:r>
              <a:rPr lang="en-US" b="0" i="0" dirty="0">
                <a:effectLst/>
                <a:latin typeface="Segoe UI Light" panose="020B0502040204020203" pitchFamily="34" charset="0"/>
                <a:cs typeface="Segoe UI Light" panose="020B0502040204020203" pitchFamily="34" charset="0"/>
              </a:rPr>
              <a:t>As the world becomes more data-driven, storytelling through data analysis is becoming a more vital component and aspect of businesses large and small and is the reason organizations continue to hire data analysts.</a:t>
            </a:r>
          </a:p>
          <a:p>
            <a:pPr algn="l"/>
            <a:endParaRPr lang="en-US" b="0" i="0" dirty="0">
              <a:effectLst/>
              <a:latin typeface="Segoe UI Light" panose="020B0502040204020203" pitchFamily="34" charset="0"/>
              <a:cs typeface="Segoe UI Light" panose="020B0502040204020203" pitchFamily="34" charset="0"/>
            </a:endParaRPr>
          </a:p>
          <a:p>
            <a:pPr algn="l"/>
            <a:r>
              <a:rPr lang="en-US" b="0" i="0" dirty="0">
                <a:effectLst/>
                <a:latin typeface="Segoe UI Light" panose="020B0502040204020203" pitchFamily="34" charset="0"/>
                <a:cs typeface="Segoe UI Light" panose="020B0502040204020203" pitchFamily="34" charset="0"/>
              </a:rPr>
              <a:t>Data-driven businesses make decisions based on the story their data tells, and in today's data-driven world, data is not being used to its full potential, a challenge that most business face today. Data analysis is and should be a critical aspect of all organizations to determine the impact to their business, including customer sentiment, market and product research, identify trends, or any other data insights.</a:t>
            </a:r>
          </a:p>
          <a:p>
            <a:endParaRPr lang="en-US" b="0" i="0" dirty="0">
              <a:solidFill>
                <a:srgbClr val="D4D4D4"/>
              </a:solidFill>
              <a:effectLst/>
              <a:latin typeface="Segoe UI Light" panose="020B0502040204020203" pitchFamily="34" charset="0"/>
              <a:cs typeface="Segoe UI Light" panose="020B0502040204020203" pitchFamily="34" charset="0"/>
            </a:endParaRPr>
          </a:p>
          <a:p>
            <a:endParaRPr lang="en-US" b="0" i="0" dirty="0">
              <a:solidFill>
                <a:srgbClr val="D4D4D4"/>
              </a:solidFill>
              <a:effectLst/>
              <a:latin typeface="Segoe UI Light" panose="020B0502040204020203" pitchFamily="34" charset="0"/>
              <a:cs typeface="Segoe UI Light" panose="020B0502040204020203" pitchFamily="34" charset="0"/>
            </a:endParaRPr>
          </a:p>
          <a:p>
            <a:pPr marL="171450" indent="-171450">
              <a:buFont typeface="Arial" panose="020B0604020202020204" pitchFamily="34" charset="0"/>
              <a:buChar char="•"/>
            </a:pPr>
            <a:r>
              <a:rPr lang="en-US" b="1" i="0" dirty="0">
                <a:solidFill>
                  <a:srgbClr val="D4D4D4"/>
                </a:solidFill>
                <a:effectLst/>
                <a:latin typeface="Segoe UI Light" panose="020B0502040204020203" pitchFamily="34" charset="0"/>
                <a:cs typeface="Segoe UI Light" panose="020B0502040204020203" pitchFamily="34" charset="0"/>
              </a:rPr>
              <a:t>Descriptive</a:t>
            </a:r>
            <a:r>
              <a:rPr lang="en-US" b="0" i="0" dirty="0">
                <a:solidFill>
                  <a:srgbClr val="D4D4D4"/>
                </a:solidFill>
                <a:effectLst/>
                <a:latin typeface="Segoe UI Light" panose="020B0502040204020203" pitchFamily="34" charset="0"/>
                <a:cs typeface="Segoe UI Light" panose="020B0502040204020203" pitchFamily="34" charset="0"/>
              </a:rPr>
              <a:t>: Descriptive analytics helps answer questions about what has happened, based on historical data. Descriptive analytics techniques summarize large datasets to describe outcomes to stakeholders.</a:t>
            </a:r>
          </a:p>
          <a:p>
            <a:pPr marL="171450" indent="-171450">
              <a:buFont typeface="Arial" panose="020B0604020202020204" pitchFamily="34" charset="0"/>
              <a:buChar char="•"/>
            </a:pPr>
            <a:r>
              <a:rPr lang="en-US" b="1" i="0" dirty="0">
                <a:solidFill>
                  <a:srgbClr val="D4D4D4"/>
                </a:solidFill>
                <a:effectLst/>
                <a:latin typeface="Segoe UI Light" panose="020B0502040204020203" pitchFamily="34" charset="0"/>
                <a:cs typeface="Segoe UI Light" panose="020B0502040204020203" pitchFamily="34" charset="0"/>
              </a:rPr>
              <a:t>Diagnostic</a:t>
            </a:r>
            <a:r>
              <a:rPr lang="en-US" b="0" i="0" dirty="0">
                <a:solidFill>
                  <a:srgbClr val="D4D4D4"/>
                </a:solidFill>
                <a:effectLst/>
                <a:latin typeface="Segoe UI Light" panose="020B0502040204020203" pitchFamily="34" charset="0"/>
                <a:cs typeface="Segoe UI Light" panose="020B0502040204020203" pitchFamily="34" charset="0"/>
              </a:rPr>
              <a:t>: Diagnostic analytics techniques supplement more basic descriptive analytics. They take the findings from descriptive analytics and dig deeper to find the cause. The performance indicators are further investigated to discover why they got better or worse.</a:t>
            </a:r>
          </a:p>
          <a:p>
            <a:pPr marL="171450" indent="-171450">
              <a:buFont typeface="Arial" panose="020B0604020202020204" pitchFamily="34" charset="0"/>
              <a:buChar char="•"/>
            </a:pPr>
            <a:r>
              <a:rPr lang="en-US" b="1" i="0" dirty="0">
                <a:solidFill>
                  <a:srgbClr val="D4D4D4"/>
                </a:solidFill>
                <a:effectLst/>
                <a:latin typeface="Segoe UI Light" panose="020B0502040204020203" pitchFamily="34" charset="0"/>
                <a:cs typeface="Segoe UI Light" panose="020B0502040204020203" pitchFamily="34" charset="0"/>
              </a:rPr>
              <a:t>Predictive</a:t>
            </a:r>
            <a:r>
              <a:rPr lang="en-US" b="0" i="0" dirty="0">
                <a:solidFill>
                  <a:srgbClr val="D4D4D4"/>
                </a:solidFill>
                <a:effectLst/>
                <a:latin typeface="Segoe UI Light" panose="020B0502040204020203" pitchFamily="34" charset="0"/>
                <a:cs typeface="Segoe UI Light" panose="020B0502040204020203" pitchFamily="34" charset="0"/>
              </a:rPr>
              <a:t>: Predictive analytics techniques use historical data to identify trends and determine if they're likely to recur. Predictive analytical tools provide valuable insight into what may happen in the future. </a:t>
            </a:r>
          </a:p>
          <a:p>
            <a:pPr marL="171450" indent="-171450">
              <a:buFont typeface="Arial" panose="020B0604020202020204" pitchFamily="34" charset="0"/>
              <a:buChar char="•"/>
            </a:pPr>
            <a:r>
              <a:rPr lang="en-US" b="1" i="0" dirty="0">
                <a:solidFill>
                  <a:srgbClr val="D4D4D4"/>
                </a:solidFill>
                <a:effectLst/>
                <a:latin typeface="Segoe UI Light" panose="020B0502040204020203" pitchFamily="34" charset="0"/>
                <a:cs typeface="Segoe UI Light" panose="020B0502040204020203" pitchFamily="34" charset="0"/>
              </a:rPr>
              <a:t>Prescriptive</a:t>
            </a:r>
            <a:r>
              <a:rPr lang="en-US" b="0" i="0" dirty="0">
                <a:solidFill>
                  <a:srgbClr val="D4D4D4"/>
                </a:solidFill>
                <a:effectLst/>
                <a:latin typeface="Segoe UI Light" panose="020B0502040204020203" pitchFamily="34" charset="0"/>
                <a:cs typeface="Segoe UI Light" panose="020B0502040204020203" pitchFamily="34" charset="0"/>
              </a:rPr>
              <a:t>: By using insights from predictive analytics, data-driven decisions can be made. This technique allows businesses to make informed decisions in the face of uncertainty.</a:t>
            </a:r>
          </a:p>
          <a:p>
            <a:pPr marL="171450" indent="-171450">
              <a:buFont typeface="Arial" panose="020B0604020202020204" pitchFamily="34" charset="0"/>
              <a:buChar char="•"/>
            </a:pPr>
            <a:r>
              <a:rPr lang="en-US" b="1" i="0" dirty="0">
                <a:solidFill>
                  <a:srgbClr val="D4D4D4"/>
                </a:solidFill>
                <a:effectLst/>
                <a:latin typeface="Segoe UI Light" panose="020B0502040204020203" pitchFamily="34" charset="0"/>
                <a:cs typeface="Segoe UI Light" panose="020B0502040204020203" pitchFamily="34" charset="0"/>
              </a:rPr>
              <a:t>Cognitive</a:t>
            </a:r>
            <a:r>
              <a:rPr lang="en-US" b="0" i="0" dirty="0">
                <a:solidFill>
                  <a:srgbClr val="D4D4D4"/>
                </a:solidFill>
                <a:effectLst/>
                <a:latin typeface="Segoe UI Light" panose="020B0502040204020203" pitchFamily="34" charset="0"/>
                <a:cs typeface="Segoe UI Light" panose="020B0502040204020203" pitchFamily="34" charset="0"/>
              </a:rPr>
              <a:t>: Cognitive analytics helps you to learn what might happen if circumstances change, and how you might handle these situations, derive conclusions based on existing knowledge bases, and then add these findings back into the knowledge base for future inferences, a self-learning feedback loop.</a:t>
            </a:r>
            <a:endParaRPr lang="en-US" dirty="0">
              <a:latin typeface="Segoe UI Light" panose="020B0502040204020203" pitchFamily="34" charset="0"/>
              <a:cs typeface="Segoe UI Light" panose="020B0502040204020203" pitchFamily="34" charset="0"/>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18344675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D4D4D4"/>
                </a:solidFill>
                <a:effectLst/>
                <a:latin typeface="Segoe UI Light" panose="020B0502040204020203" pitchFamily="34" charset="0"/>
                <a:cs typeface="Segoe UI Light" panose="020B0502040204020203" pitchFamily="34" charset="0"/>
              </a:rPr>
              <a:t>As mentioned before, you are not alone. This is a journey and it usually doesn't start with you. The data must come from somewhere. And getting that data into a spot that is usable by you takes some effort and more than likely out of your scope. Especially when we think of the enterprise.</a:t>
            </a:r>
          </a:p>
          <a:p>
            <a:endParaRPr lang="en-US" b="0" i="0" dirty="0">
              <a:solidFill>
                <a:srgbClr val="D4D4D4"/>
              </a:solidFill>
              <a:effectLst/>
              <a:latin typeface="Segoe UI Light" panose="020B0502040204020203" pitchFamily="34" charset="0"/>
              <a:cs typeface="Segoe UI Light" panose="020B0502040204020203" pitchFamily="34" charset="0"/>
            </a:endParaRPr>
          </a:p>
          <a:p>
            <a:r>
              <a:rPr lang="en-US" b="0" i="0" dirty="0">
                <a:solidFill>
                  <a:srgbClr val="D4D4D4"/>
                </a:solidFill>
                <a:effectLst/>
                <a:latin typeface="Segoe UI Light" panose="020B0502040204020203" pitchFamily="34" charset="0"/>
                <a:cs typeface="Segoe UI Light" panose="020B0502040204020203" pitchFamily="34" charset="0"/>
              </a:rPr>
              <a:t>Today's applications and projects can be large and intricate, often utilizing the skills and knowledge of numerous individuals. Each person brings a unique talent and expertise to the table, working together and coordinating tasks and responsibilities in order to see a project through from concept to production.</a:t>
            </a:r>
          </a:p>
          <a:p>
            <a:endParaRPr lang="en-US" b="0" i="0" dirty="0">
              <a:solidFill>
                <a:srgbClr val="D4D4D4"/>
              </a:solidFill>
              <a:effectLst/>
              <a:latin typeface="Segoe UI Light" panose="020B0502040204020203" pitchFamily="34" charset="0"/>
              <a:cs typeface="Segoe UI Light" panose="020B0502040204020203" pitchFamily="34" charset="0"/>
            </a:endParaRPr>
          </a:p>
          <a:p>
            <a:pPr marL="171450" indent="-171450">
              <a:buFont typeface="Arial" panose="020B0604020202020204" pitchFamily="34" charset="0"/>
              <a:buChar char="•"/>
            </a:pPr>
            <a:r>
              <a:rPr lang="en-US" b="1" i="0" dirty="0">
                <a:solidFill>
                  <a:srgbClr val="D4D4D4"/>
                </a:solidFill>
                <a:effectLst/>
                <a:latin typeface="Segoe UI Light" panose="020B0502040204020203" pitchFamily="34" charset="0"/>
                <a:cs typeface="Segoe UI Light" panose="020B0502040204020203" pitchFamily="34" charset="0"/>
              </a:rPr>
              <a:t>Business analyst</a:t>
            </a:r>
            <a:r>
              <a:rPr lang="en-US" b="0" i="0" dirty="0">
                <a:solidFill>
                  <a:srgbClr val="D4D4D4"/>
                </a:solidFill>
                <a:effectLst/>
                <a:latin typeface="Segoe UI Light" panose="020B0502040204020203" pitchFamily="34" charset="0"/>
                <a:cs typeface="Segoe UI Light" panose="020B0502040204020203" pitchFamily="34" charset="0"/>
              </a:rPr>
              <a:t>: While there are some similarities between a data analyst and business analyst, the key differentiator between the two roles is what they do with data. A business analyst is closer to the business itself and is a specialist on interpreting the data that comes from the visualization. Often the data analyst and business analyst could be the accountability of a single person.</a:t>
            </a:r>
          </a:p>
          <a:p>
            <a:pPr marL="171450" indent="-171450">
              <a:buFont typeface="Arial" panose="020B0604020202020204" pitchFamily="34" charset="0"/>
              <a:buChar char="•"/>
            </a:pPr>
            <a:r>
              <a:rPr lang="en-US" b="1" i="0" dirty="0">
                <a:solidFill>
                  <a:srgbClr val="D4D4D4"/>
                </a:solidFill>
                <a:effectLst/>
                <a:latin typeface="Segoe UI Light" panose="020B0502040204020203" pitchFamily="34" charset="0"/>
                <a:cs typeface="Segoe UI Light" panose="020B0502040204020203" pitchFamily="34" charset="0"/>
              </a:rPr>
              <a:t>Data analyst</a:t>
            </a:r>
            <a:r>
              <a:rPr lang="en-US" b="0" i="0" dirty="0">
                <a:solidFill>
                  <a:srgbClr val="D4D4D4"/>
                </a:solidFill>
                <a:effectLst/>
                <a:latin typeface="Segoe UI Light" panose="020B0502040204020203" pitchFamily="34" charset="0"/>
                <a:cs typeface="Segoe UI Light" panose="020B0502040204020203" pitchFamily="34" charset="0"/>
              </a:rPr>
              <a:t>: Data analysts are responsible for profiling, cleaning, and transforming data, designing, and building scalable and performant data models, and enabling and implementing the advanced analytics capabilities into reports for analysis. Data analysts work with data engineers to determine and locate appropriate data sources  and identify new processes or improve existing processes.</a:t>
            </a:r>
          </a:p>
          <a:p>
            <a:pPr marL="171450" indent="-171450">
              <a:buFont typeface="Arial" panose="020B0604020202020204" pitchFamily="34" charset="0"/>
              <a:buChar char="•"/>
            </a:pPr>
            <a:r>
              <a:rPr lang="en-US" b="1" i="0" dirty="0">
                <a:solidFill>
                  <a:srgbClr val="D4D4D4"/>
                </a:solidFill>
                <a:effectLst/>
                <a:latin typeface="Segoe UI Light" panose="020B0502040204020203" pitchFamily="34" charset="0"/>
                <a:cs typeface="Segoe UI Light" panose="020B0502040204020203" pitchFamily="34" charset="0"/>
              </a:rPr>
              <a:t>Data engineer</a:t>
            </a:r>
            <a:r>
              <a:rPr lang="en-US" b="0" i="0" dirty="0">
                <a:solidFill>
                  <a:srgbClr val="D4D4D4"/>
                </a:solidFill>
                <a:effectLst/>
                <a:latin typeface="Segoe UI Light" panose="020B0502040204020203" pitchFamily="34" charset="0"/>
                <a:cs typeface="Segoe UI Light" panose="020B0502040204020203" pitchFamily="34" charset="0"/>
              </a:rPr>
              <a:t>: Primary responsibilities of data engineers include the use of on-premises and cloud data services and tools to ingest, egress, and transform data from multiple sources. They  provision and set up data platform technologies that are on-premises and in the cloud. They manage and secure the flow of structured and unstructured data from multiple sources.</a:t>
            </a:r>
          </a:p>
          <a:p>
            <a:pPr marL="171450" indent="-171450">
              <a:buFont typeface="Arial" panose="020B0604020202020204" pitchFamily="34" charset="0"/>
              <a:buChar char="•"/>
            </a:pPr>
            <a:r>
              <a:rPr lang="en-US" b="1" i="0" dirty="0">
                <a:solidFill>
                  <a:srgbClr val="D4D4D4"/>
                </a:solidFill>
                <a:effectLst/>
                <a:latin typeface="Segoe UI Light" panose="020B0502040204020203" pitchFamily="34" charset="0"/>
                <a:cs typeface="Segoe UI Light" panose="020B0502040204020203" pitchFamily="34" charset="0"/>
              </a:rPr>
              <a:t>Data scientist</a:t>
            </a:r>
            <a:r>
              <a:rPr lang="en-US" b="0" i="0" dirty="0">
                <a:solidFill>
                  <a:srgbClr val="D4D4D4"/>
                </a:solidFill>
                <a:effectLst/>
                <a:latin typeface="Segoe UI Light" panose="020B0502040204020203" pitchFamily="34" charset="0"/>
                <a:cs typeface="Segoe UI Light" panose="020B0502040204020203" pitchFamily="34" charset="0"/>
              </a:rPr>
              <a:t>: Data scientists perform advanced analytics to extract value from data. Their work can vary from descriptive analytics to predictive analytics. Descriptive analytics evaluate data through a process known as exploratory data analysis (EDA). Predictive analytics are used in machine learning to apply modeling techniques that can detect anomalies or patterns. These are an important part of forecast models.</a:t>
            </a:r>
          </a:p>
          <a:p>
            <a:pPr marL="171450" indent="-171450">
              <a:buFont typeface="Arial" panose="020B0604020202020204" pitchFamily="34" charset="0"/>
              <a:buChar char="•"/>
            </a:pPr>
            <a:r>
              <a:rPr lang="en-US" b="1" i="0" dirty="0">
                <a:solidFill>
                  <a:srgbClr val="D4D4D4"/>
                </a:solidFill>
                <a:effectLst/>
                <a:latin typeface="Segoe UI Light" panose="020B0502040204020203" pitchFamily="34" charset="0"/>
                <a:cs typeface="Segoe UI Light" panose="020B0502040204020203" pitchFamily="34" charset="0"/>
              </a:rPr>
              <a:t>Database administrator</a:t>
            </a:r>
            <a:r>
              <a:rPr lang="en-US" b="0" i="0" dirty="0">
                <a:solidFill>
                  <a:srgbClr val="D4D4D4"/>
                </a:solidFill>
                <a:effectLst/>
                <a:latin typeface="Segoe UI Light" panose="020B0502040204020203" pitchFamily="34" charset="0"/>
                <a:cs typeface="Segoe UI Light" panose="020B0502040204020203" pitchFamily="34" charset="0"/>
              </a:rPr>
              <a:t>: A database administrator implements and manages the operational aspects of cloud-native and hybrid data platform solutions built on Microsoft Azure data services and Microsoft SQL Server. They are responsible for the overall availability and consistent performance and optimizations of the database solutions.</a:t>
            </a:r>
            <a:endParaRPr lang="en-US" dirty="0">
              <a:latin typeface="Segoe UI Light" panose="020B0502040204020203" pitchFamily="34" charset="0"/>
              <a:cs typeface="Segoe UI Light" panose="020B0502040204020203" pitchFamily="34" charset="0"/>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26421254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D4D4D4"/>
                </a:solidFill>
                <a:effectLst/>
                <a:latin typeface="-apple-system"/>
              </a:rPr>
              <a:t>Tasks of a data analyst</a:t>
            </a:r>
          </a:p>
          <a:p>
            <a:pPr algn="l"/>
            <a:r>
              <a:rPr lang="en-US" b="0" i="0" dirty="0">
                <a:solidFill>
                  <a:srgbClr val="D4D4D4"/>
                </a:solidFill>
                <a:effectLst/>
                <a:latin typeface="-apple-system"/>
              </a:rPr>
              <a:t>Now that you've looked at the who and the what, it's time to look at the how. You already know that a data analyst is one of several critical roles in an organization, helping uncover and make sense of information to keep the company balanced and operating efficiently. As such, it's vital that you, as a data analyst, clearly understands your responsibility and the tasks that are performed on a near-daily basis. The skillset of a data analyst is essential in helping organizations gain valuable insights into the expanse of data they have, working closely with others in their respective roles in the organization to help bring to light valuable information.</a:t>
            </a:r>
          </a:p>
          <a:p>
            <a:pPr algn="l"/>
            <a:r>
              <a:rPr lang="en-US" b="0" i="0" dirty="0">
                <a:solidFill>
                  <a:srgbClr val="D4D4D4"/>
                </a:solidFill>
                <a:effectLst/>
                <a:latin typeface="-apple-system"/>
              </a:rPr>
              <a:t>As such, there are five key areas that you'll engage in during the data analysis process.</a:t>
            </a:r>
          </a:p>
          <a:p>
            <a:pPr algn="l"/>
            <a:r>
              <a:rPr lang="en-US" b="0" i="0" dirty="0">
                <a:solidFill>
                  <a:srgbClr val="D4D4D4"/>
                </a:solidFill>
                <a:effectLst/>
                <a:latin typeface="-apple-system"/>
              </a:rPr>
              <a:t>Prepare</a:t>
            </a:r>
          </a:p>
          <a:p>
            <a:pPr algn="l"/>
            <a:r>
              <a:rPr lang="en-US" b="0" i="0" dirty="0">
                <a:solidFill>
                  <a:srgbClr val="D4D4D4"/>
                </a:solidFill>
                <a:effectLst/>
                <a:latin typeface="-apple-system"/>
              </a:rPr>
              <a:t>As a data analyst, you'll probably spend most of your time split between the prepare and model tasks. Bad or incorrect data can have a major impact, resulting in invalid reports, a loss of trust, and can negatively affect business decisions, which lead to loss in revenue, a negative business impact, and more. </a:t>
            </a:r>
          </a:p>
          <a:p>
            <a:pPr algn="l"/>
            <a:r>
              <a:rPr lang="en-US" b="0" i="0" dirty="0">
                <a:solidFill>
                  <a:srgbClr val="D4D4D4"/>
                </a:solidFill>
                <a:effectLst/>
                <a:latin typeface="-apple-system"/>
              </a:rPr>
              <a:t>Model</a:t>
            </a:r>
          </a:p>
          <a:p>
            <a:pPr algn="l"/>
            <a:r>
              <a:rPr lang="en-US" b="0" i="0" dirty="0">
                <a:solidFill>
                  <a:srgbClr val="D4D4D4"/>
                </a:solidFill>
                <a:effectLst/>
                <a:latin typeface="-apple-system"/>
              </a:rPr>
              <a:t>Once the data is in a proper state, it's ready to be modeled. Data modeling is the process of determining how your tables are related to each other. This is done by defining, and creating, relationships between the tables. From there, you can enhance the model by defining metrics and adding custom calculations to enrich your data.</a:t>
            </a:r>
          </a:p>
          <a:p>
            <a:pPr algn="l"/>
            <a:r>
              <a:rPr lang="en-US" b="0" i="0" dirty="0">
                <a:solidFill>
                  <a:srgbClr val="D4D4D4"/>
                </a:solidFill>
                <a:effectLst/>
                <a:latin typeface="-apple-system"/>
              </a:rPr>
              <a:t>Visualize</a:t>
            </a:r>
          </a:p>
          <a:p>
            <a:pPr algn="l"/>
            <a:r>
              <a:rPr lang="en-US" b="0" i="0" dirty="0">
                <a:solidFill>
                  <a:srgbClr val="D4D4D4"/>
                </a:solidFill>
                <a:effectLst/>
                <a:latin typeface="-apple-system"/>
              </a:rPr>
              <a:t>This task is where you get to bring your data to life! The goal of the visualize task is to ultimately solve business problems. A well-designed report should tell a compelling and impactful story about that data, enabling business decision makers to quickly gain needed insights. Using appropriate visualizations and interactions, an effective report guides the reader through the content quickly and efficiently, allowing the reader to follow a narrative into the data. </a:t>
            </a:r>
          </a:p>
          <a:p>
            <a:pPr algn="l"/>
            <a:r>
              <a:rPr lang="en-US" b="0" i="0" dirty="0">
                <a:solidFill>
                  <a:srgbClr val="D4D4D4"/>
                </a:solidFill>
                <a:effectLst/>
                <a:latin typeface="-apple-system"/>
              </a:rPr>
              <a:t>Analyze</a:t>
            </a:r>
          </a:p>
          <a:p>
            <a:pPr algn="l"/>
            <a:r>
              <a:rPr lang="en-US" b="0" i="0" dirty="0">
                <a:solidFill>
                  <a:srgbClr val="D4D4D4"/>
                </a:solidFill>
                <a:effectLst/>
                <a:latin typeface="-apple-system"/>
              </a:rPr>
              <a:t>The Analyze task is the important step of understanding and interpreting the information that is displayed on the report. In your role as a data analyst, you should understand the analytical capabilities of Power BI and use those to find insights, identify patterns and trends, predict outcomes, and then communicate those insights in such a way that everyone can understand.</a:t>
            </a:r>
          </a:p>
          <a:p>
            <a:pPr algn="l"/>
            <a:r>
              <a:rPr lang="en-US" b="0" i="0" dirty="0">
                <a:solidFill>
                  <a:srgbClr val="D4D4D4"/>
                </a:solidFill>
                <a:effectLst/>
                <a:latin typeface="-apple-system"/>
              </a:rPr>
              <a:t>Manage</a:t>
            </a:r>
          </a:p>
          <a:p>
            <a:pPr algn="l"/>
            <a:r>
              <a:rPr lang="en-US" b="0" i="0" dirty="0">
                <a:solidFill>
                  <a:srgbClr val="D4D4D4"/>
                </a:solidFill>
                <a:effectLst/>
                <a:latin typeface="-apple-system"/>
              </a:rPr>
              <a:t>There are many components in Power BI, including reports, dashboards, workspaces, datasets, and more. As a data analyst, you are responsible for the management of these Power BI assets, overseeing the sharing and distribution of items such as reports and dashboards, and ensuring the security of Power BI </a:t>
            </a:r>
            <a:r>
              <a:rPr lang="en-US" b="0" i="0">
                <a:solidFill>
                  <a:srgbClr val="D4D4D4"/>
                </a:solidFill>
                <a:effectLst/>
                <a:latin typeface="-apple-system"/>
              </a:rPr>
              <a:t>assets.</a:t>
            </a:r>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2/23/2022 4:17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280449119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1"/>
        </a:solidFill>
        <a:effectLst/>
      </p:bgPr>
    </p:bg>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tx2"/>
                </a:solidFill>
              </a:defRPr>
            </a:lvl1pPr>
          </a:lstStyle>
          <a:p>
            <a:r>
              <a:rPr lang="en-US" dirty="0">
                <a:solidFill>
                  <a:schemeClr val="tx1"/>
                </a:solidFill>
              </a:rPr>
              <a:t>Microsoft Security title</a:t>
            </a:r>
            <a:endParaRPr lang="en-US" dirty="0"/>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2" name="Footer Placeholder 1">
            <a:extLst>
              <a:ext uri="{FF2B5EF4-FFF2-40B4-BE49-F238E27FC236}">
                <a16:creationId xmlns:a16="http://schemas.microsoft.com/office/drawing/2014/main" id="{82FAE6D0-0992-4139-9359-5135BCE47E11}"/>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pic>
        <p:nvPicPr>
          <p:cNvPr id="4" name="Picture 3" descr="A picture containing drawing&#10;&#10;Description automatically generated">
            <a:extLst>
              <a:ext uri="{FF2B5EF4-FFF2-40B4-BE49-F238E27FC236}">
                <a16:creationId xmlns:a16="http://schemas.microsoft.com/office/drawing/2014/main" id="{74E93746-7DE5-4E5B-AE30-0E4558F4EE1C}"/>
              </a:ext>
            </a:extLst>
          </p:cNvPr>
          <p:cNvPicPr>
            <a:picLocks noChangeAspect="1"/>
          </p:cNvPicPr>
          <p:nvPr userDrawn="1"/>
        </p:nvPicPr>
        <p:blipFill>
          <a:blip r:embed="rId2"/>
          <a:stretch>
            <a:fillRect/>
          </a:stretch>
        </p:blipFill>
        <p:spPr>
          <a:xfrm>
            <a:off x="136886" y="159692"/>
            <a:ext cx="3646651" cy="872047"/>
          </a:xfrm>
          <a:prstGeom prst="rect">
            <a:avLst/>
          </a:prstGeom>
        </p:spPr>
      </p:pic>
    </p:spTree>
    <p:extLst>
      <p:ext uri="{BB962C8B-B14F-4D97-AF65-F5344CB8AC3E}">
        <p14:creationId xmlns:p14="http://schemas.microsoft.com/office/powerpoint/2010/main" val="29037607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p:txBody>
          <a:bodyPr/>
          <a:lstStyle/>
          <a:p>
            <a:r>
              <a:rPr lang="en-US" dirty="0"/>
              <a:t>Click to edit Master title style</a:t>
            </a:r>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419100" y="1456897"/>
            <a:ext cx="11340811" cy="2051844"/>
          </a:xfrm>
        </p:spPr>
        <p:txBody>
          <a:bodyPr/>
          <a:lstStyle>
            <a:lvl1pPr>
              <a:spcBef>
                <a:spcPts val="392"/>
              </a:spcBef>
              <a:spcAft>
                <a:spcPts val="588"/>
              </a:spcAft>
              <a:defRPr sz="2400"/>
            </a:lvl1pPr>
            <a:lvl2pPr>
              <a:spcBef>
                <a:spcPts val="392"/>
              </a:spcBef>
              <a:spcAft>
                <a:spcPts val="588"/>
              </a:spcAft>
              <a:defRPr/>
            </a:lvl2pPr>
            <a:lvl3pPr>
              <a:spcBef>
                <a:spcPts val="392"/>
              </a:spcBef>
              <a:spcAft>
                <a:spcPts val="588"/>
              </a:spcAft>
              <a:defRPr/>
            </a:lvl3pPr>
            <a:lvl4pPr>
              <a:spcBef>
                <a:spcPts val="392"/>
              </a:spcBef>
              <a:spcAft>
                <a:spcPts val="588"/>
              </a:spcAft>
              <a:defRPr/>
            </a:lvl4pPr>
            <a:lvl5pPr>
              <a:spcBef>
                <a:spcPts val="392"/>
              </a:spcBef>
              <a:spcAft>
                <a:spcPts val="588"/>
              </a:spcAf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Footer Placeholder 1">
            <a:extLst>
              <a:ext uri="{FF2B5EF4-FFF2-40B4-BE49-F238E27FC236}">
                <a16:creationId xmlns:a16="http://schemas.microsoft.com/office/drawing/2014/main" id="{F415B60E-29D3-45EF-9FD0-D9924E0B78BB}"/>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383953445"/>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xt Layout with footnot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419100" y="1456897"/>
            <a:ext cx="11340811" cy="2051844"/>
          </a:xfrm>
        </p:spPr>
        <p:txBody>
          <a:bodyPr/>
          <a:lstStyle>
            <a:lvl1pPr>
              <a:spcBef>
                <a:spcPts val="392"/>
              </a:spcBef>
              <a:spcAft>
                <a:spcPts val="588"/>
              </a:spcAft>
              <a:defRPr sz="2400"/>
            </a:lvl1pPr>
            <a:lvl2pPr>
              <a:spcBef>
                <a:spcPts val="392"/>
              </a:spcBef>
              <a:spcAft>
                <a:spcPts val="588"/>
              </a:spcAft>
              <a:defRPr/>
            </a:lvl2pPr>
            <a:lvl3pPr>
              <a:spcBef>
                <a:spcPts val="392"/>
              </a:spcBef>
              <a:spcAft>
                <a:spcPts val="588"/>
              </a:spcAft>
              <a:defRPr/>
            </a:lvl3pPr>
            <a:lvl4pPr>
              <a:spcBef>
                <a:spcPts val="392"/>
              </a:spcBef>
              <a:spcAft>
                <a:spcPts val="588"/>
              </a:spcAft>
              <a:defRPr/>
            </a:lvl4pPr>
            <a:lvl5pPr>
              <a:spcBef>
                <a:spcPts val="392"/>
              </a:spcBef>
              <a:spcAft>
                <a:spcPts val="588"/>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Rectangle 1">
            <a:extLst>
              <a:ext uri="{FF2B5EF4-FFF2-40B4-BE49-F238E27FC236}">
                <a16:creationId xmlns:a16="http://schemas.microsoft.com/office/drawing/2014/main" id="{F5777EA2-9454-422E-AEC3-45CEC596AEB8}"/>
              </a:ext>
            </a:extLst>
          </p:cNvPr>
          <p:cNvSpPr/>
          <p:nvPr userDrawn="1"/>
        </p:nvSpPr>
        <p:spPr bwMode="auto">
          <a:xfrm>
            <a:off x="0" y="5670550"/>
            <a:ext cx="12192000" cy="74695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5">
            <a:extLst>
              <a:ext uri="{FF2B5EF4-FFF2-40B4-BE49-F238E27FC236}">
                <a16:creationId xmlns:a16="http://schemas.microsoft.com/office/drawing/2014/main" id="{764357BA-0098-4BE6-A38B-76E4D9E64E6E}"/>
              </a:ext>
            </a:extLst>
          </p:cNvPr>
          <p:cNvSpPr>
            <a:spLocks noGrp="1"/>
          </p:cNvSpPr>
          <p:nvPr>
            <p:ph type="body" sz="quarter" idx="11"/>
          </p:nvPr>
        </p:nvSpPr>
        <p:spPr>
          <a:xfrm>
            <a:off x="418643" y="5797806"/>
            <a:ext cx="11341268" cy="492443"/>
          </a:xfrm>
        </p:spPr>
        <p:txBody>
          <a:bodyPr anchor="ctr"/>
          <a:lstStyle>
            <a:lvl1pPr>
              <a:defRPr sz="2000"/>
            </a:lvl1pPr>
          </a:lstStyle>
          <a:p>
            <a:pPr lvl="0"/>
            <a:r>
              <a:rPr lang="en-US" dirty="0"/>
              <a:t>Click to edit Master text styles</a:t>
            </a:r>
          </a:p>
        </p:txBody>
      </p:sp>
      <p:sp>
        <p:nvSpPr>
          <p:cNvPr id="4" name="Footer Placeholder 1">
            <a:extLst>
              <a:ext uri="{FF2B5EF4-FFF2-40B4-BE49-F238E27FC236}">
                <a16:creationId xmlns:a16="http://schemas.microsoft.com/office/drawing/2014/main" id="{BBE90075-187C-4F60-81BA-E239B43D9044}"/>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163737691"/>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 Layout_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441468" y="1456896"/>
            <a:ext cx="5543785" cy="3762803"/>
          </a:xfrm>
          <a:solidFill>
            <a:schemeClr val="bg1">
              <a:lumMod val="95000"/>
            </a:schemeClr>
          </a:solidFill>
        </p:spPr>
        <p:txBody>
          <a:bodyPr lIns="137160">
            <a:noAutofit/>
          </a:bodyPr>
          <a:lstStyle>
            <a:lvl1pPr>
              <a:spcBef>
                <a:spcPts val="392"/>
              </a:spcBef>
              <a:spcAft>
                <a:spcPts val="588"/>
              </a:spcAft>
              <a:defRPr sz="2400"/>
            </a:lvl1pPr>
            <a:lvl2pPr>
              <a:spcBef>
                <a:spcPts val="392"/>
              </a:spcBef>
              <a:spcAft>
                <a:spcPts val="588"/>
              </a:spcAft>
              <a:defRPr/>
            </a:lvl2pPr>
            <a:lvl3pPr>
              <a:spcBef>
                <a:spcPts val="392"/>
              </a:spcBef>
              <a:spcAft>
                <a:spcPts val="588"/>
              </a:spcAft>
              <a:defRPr/>
            </a:lvl3pPr>
            <a:lvl4pPr>
              <a:spcBef>
                <a:spcPts val="392"/>
              </a:spcBef>
              <a:spcAft>
                <a:spcPts val="588"/>
              </a:spcAft>
              <a:defRPr/>
            </a:lvl4pPr>
            <a:lvl5pPr>
              <a:spcBef>
                <a:spcPts val="392"/>
              </a:spcBef>
              <a:spcAft>
                <a:spcPts val="588"/>
              </a:spcAf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4">
            <a:extLst>
              <a:ext uri="{FF2B5EF4-FFF2-40B4-BE49-F238E27FC236}">
                <a16:creationId xmlns:a16="http://schemas.microsoft.com/office/drawing/2014/main" id="{1884D379-CA81-40D3-9E78-E89E7861D50F}"/>
              </a:ext>
            </a:extLst>
          </p:cNvPr>
          <p:cNvSpPr>
            <a:spLocks noGrp="1"/>
          </p:cNvSpPr>
          <p:nvPr>
            <p:ph sz="quarter" idx="11"/>
          </p:nvPr>
        </p:nvSpPr>
        <p:spPr>
          <a:xfrm>
            <a:off x="6229350" y="1456896"/>
            <a:ext cx="5543550" cy="3762803"/>
          </a:xfrm>
          <a:solidFill>
            <a:schemeClr val="bg1">
              <a:lumMod val="95000"/>
            </a:schemeClr>
          </a:solidFill>
        </p:spPr>
        <p:txBody>
          <a:bodyPr lIns="137160">
            <a:noAutofit/>
          </a:bodyPr>
          <a:lstStyle>
            <a:lvl1pPr>
              <a:spcBef>
                <a:spcPts val="392"/>
              </a:spcBef>
              <a:spcAft>
                <a:spcPts val="588"/>
              </a:spcAft>
              <a:defRPr sz="2400"/>
            </a:lvl1pPr>
            <a:lvl2pPr>
              <a:spcBef>
                <a:spcPts val="392"/>
              </a:spcBef>
              <a:spcAft>
                <a:spcPts val="588"/>
              </a:spcAft>
              <a:defRPr/>
            </a:lvl2pPr>
            <a:lvl3pPr>
              <a:spcBef>
                <a:spcPts val="392"/>
              </a:spcBef>
              <a:spcAft>
                <a:spcPts val="588"/>
              </a:spcAft>
              <a:defRPr/>
            </a:lvl3pPr>
            <a:lvl4pPr>
              <a:spcBef>
                <a:spcPts val="392"/>
              </a:spcBef>
              <a:spcAft>
                <a:spcPts val="588"/>
              </a:spcAft>
              <a:defRPr/>
            </a:lvl4pPr>
            <a:lvl5pPr>
              <a:spcBef>
                <a:spcPts val="392"/>
              </a:spcBef>
              <a:spcAft>
                <a:spcPts val="588"/>
              </a:spcAf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Footer Placeholder 1">
            <a:extLst>
              <a:ext uri="{FF2B5EF4-FFF2-40B4-BE49-F238E27FC236}">
                <a16:creationId xmlns:a16="http://schemas.microsoft.com/office/drawing/2014/main" id="{1EECB910-8937-4CC4-AEC5-2DD554C2D636}"/>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294212483"/>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ulleted Text Layout_two columns_half tex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p:spPr>
        <p:txBody>
          <a:bodyPr/>
          <a:lstStyle/>
          <a:p>
            <a:r>
              <a:rPr lang="en-US" dirty="0"/>
              <a:t>Click to edit Master title style</a:t>
            </a:r>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418643" y="1456897"/>
            <a:ext cx="5394960" cy="2487861"/>
          </a:xfrm>
        </p:spPr>
        <p:txBody>
          <a:bodyPr/>
          <a:lstStyle>
            <a:lvl1pPr>
              <a:spcBef>
                <a:spcPts val="392"/>
              </a:spcBef>
              <a:spcAft>
                <a:spcPts val="588"/>
              </a:spcAft>
              <a:defRPr sz="2400"/>
            </a:lvl1pPr>
            <a:lvl2pPr marL="336145" indent="-224097">
              <a:spcBef>
                <a:spcPts val="392"/>
              </a:spcBef>
              <a:spcAft>
                <a:spcPts val="588"/>
              </a:spcAft>
              <a:buFont typeface="Arial" panose="020B0604020202020204" pitchFamily="34" charset="0"/>
              <a:buChar char="•"/>
              <a:defRPr>
                <a:solidFill>
                  <a:schemeClr val="tx1"/>
                </a:solidFill>
                <a:latin typeface="+mn-lt"/>
              </a:defRPr>
            </a:lvl2pPr>
            <a:lvl3pPr marL="280121" indent="-280121">
              <a:spcBef>
                <a:spcPts val="392"/>
              </a:spcBef>
              <a:spcAft>
                <a:spcPts val="588"/>
              </a:spcAft>
              <a:buFont typeface="Arial" panose="020B0604020202020204" pitchFamily="34" charset="0"/>
              <a:buChar char="•"/>
              <a:defRPr>
                <a:solidFill>
                  <a:schemeClr val="tx1"/>
                </a:solidFill>
                <a:latin typeface="+mn-lt"/>
              </a:defRPr>
            </a:lvl3pPr>
            <a:lvl4pPr marL="672290" indent="-280121">
              <a:spcBef>
                <a:spcPts val="392"/>
              </a:spcBef>
              <a:spcAft>
                <a:spcPts val="588"/>
              </a:spcAft>
              <a:buSzPct val="100000"/>
              <a:buFont typeface="Arial" panose="020B0604020202020204" pitchFamily="34" charset="0"/>
              <a:buChar char="‒"/>
              <a:defRPr>
                <a:solidFill>
                  <a:schemeClr val="tx1"/>
                </a:solidFill>
                <a:latin typeface="+mn-lt"/>
              </a:defRPr>
            </a:lvl4pPr>
            <a:lvl5pPr marL="168072" indent="-168072">
              <a:spcBef>
                <a:spcPts val="392"/>
              </a:spcBef>
              <a:spcAft>
                <a:spcPts val="588"/>
              </a:spcAft>
              <a:buFont typeface="Arial" panose="020B0604020202020204" pitchFamily="34" charset="0"/>
              <a:buChar char="•"/>
              <a:defRPr>
                <a:solidFill>
                  <a:schemeClr val="tx1"/>
                </a:solidFill>
                <a:latin typeface="+mn-lt"/>
              </a:defRPr>
            </a:lvl5pPr>
          </a:lstStyle>
          <a:p>
            <a:pPr lvl="0"/>
            <a:r>
              <a:rPr lang="en-US" dirty="0"/>
              <a:t>Click to edit Master text styles</a:t>
            </a:r>
          </a:p>
          <a:p>
            <a:pPr lvl="1"/>
            <a:r>
              <a:rPr lang="en-US" dirty="0"/>
              <a:t>Second level</a:t>
            </a:r>
          </a:p>
          <a:p>
            <a:pPr lvl="3"/>
            <a:r>
              <a:rPr lang="en-US" dirty="0"/>
              <a:t>Third level</a:t>
            </a:r>
          </a:p>
          <a:p>
            <a:pPr lvl="3"/>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p:txBody>
      </p:sp>
      <p:cxnSp>
        <p:nvCxnSpPr>
          <p:cNvPr id="6" name="Straight Connector 5">
            <a:extLst>
              <a:ext uri="{FF2B5EF4-FFF2-40B4-BE49-F238E27FC236}">
                <a16:creationId xmlns:a16="http://schemas.microsoft.com/office/drawing/2014/main" id="{59500235-F506-479A-8FC5-E0FA2D9B07C5}"/>
              </a:ext>
              <a:ext uri="{C183D7F6-B498-43B3-948B-1728B52AA6E4}">
                <adec:decorative xmlns:adec="http://schemas.microsoft.com/office/drawing/2017/decorative" val="1"/>
              </a:ext>
            </a:extLst>
          </p:cNvPr>
          <p:cNvCxnSpPr>
            <a:cxnSpLocks/>
          </p:cNvCxnSpPr>
          <p:nvPr userDrawn="1"/>
        </p:nvCxnSpPr>
        <p:spPr>
          <a:xfrm>
            <a:off x="6089277" y="1611250"/>
            <a:ext cx="0" cy="225458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7" name="Content Placeholder 4">
            <a:extLst>
              <a:ext uri="{FF2B5EF4-FFF2-40B4-BE49-F238E27FC236}">
                <a16:creationId xmlns:a16="http://schemas.microsoft.com/office/drawing/2014/main" id="{D17555C6-D911-440E-98E2-C7A43ED55E60}"/>
              </a:ext>
            </a:extLst>
          </p:cNvPr>
          <p:cNvSpPr>
            <a:spLocks noGrp="1"/>
          </p:cNvSpPr>
          <p:nvPr>
            <p:ph sz="quarter" idx="12"/>
          </p:nvPr>
        </p:nvSpPr>
        <p:spPr>
          <a:xfrm>
            <a:off x="6364951" y="1456897"/>
            <a:ext cx="5394960" cy="2487861"/>
          </a:xfrm>
        </p:spPr>
        <p:txBody>
          <a:bodyPr/>
          <a:lstStyle>
            <a:lvl1pPr>
              <a:spcBef>
                <a:spcPts val="392"/>
              </a:spcBef>
              <a:spcAft>
                <a:spcPts val="588"/>
              </a:spcAft>
              <a:defRPr sz="2400"/>
            </a:lvl1pPr>
            <a:lvl2pPr marL="336145" indent="-224097">
              <a:spcBef>
                <a:spcPts val="392"/>
              </a:spcBef>
              <a:spcAft>
                <a:spcPts val="588"/>
              </a:spcAft>
              <a:buFont typeface="Arial" panose="020B0604020202020204" pitchFamily="34" charset="0"/>
              <a:buChar char="•"/>
              <a:defRPr>
                <a:solidFill>
                  <a:schemeClr val="tx1"/>
                </a:solidFill>
                <a:latin typeface="+mn-lt"/>
              </a:defRPr>
            </a:lvl2pPr>
            <a:lvl3pPr marL="280121" indent="-280121">
              <a:spcBef>
                <a:spcPts val="392"/>
              </a:spcBef>
              <a:spcAft>
                <a:spcPts val="588"/>
              </a:spcAft>
              <a:buFont typeface="Arial" panose="020B0604020202020204" pitchFamily="34" charset="0"/>
              <a:buChar char="•"/>
              <a:defRPr>
                <a:solidFill>
                  <a:schemeClr val="tx1"/>
                </a:solidFill>
                <a:latin typeface="+mn-lt"/>
              </a:defRPr>
            </a:lvl3pPr>
            <a:lvl4pPr marL="672290" indent="-280121">
              <a:spcBef>
                <a:spcPts val="392"/>
              </a:spcBef>
              <a:spcAft>
                <a:spcPts val="588"/>
              </a:spcAft>
              <a:buSzPct val="100000"/>
              <a:buFont typeface="Arial" panose="020B0604020202020204" pitchFamily="34" charset="0"/>
              <a:buChar char="‒"/>
              <a:defRPr>
                <a:solidFill>
                  <a:schemeClr val="tx1"/>
                </a:solidFill>
                <a:latin typeface="+mn-lt"/>
              </a:defRPr>
            </a:lvl4pPr>
            <a:lvl5pPr marL="168072" indent="-168072">
              <a:spcBef>
                <a:spcPts val="392"/>
              </a:spcBef>
              <a:spcAft>
                <a:spcPts val="588"/>
              </a:spcAft>
              <a:buFont typeface="Arial" panose="020B0604020202020204" pitchFamily="34" charset="0"/>
              <a:buChar char="•"/>
              <a:defRPr>
                <a:solidFill>
                  <a:schemeClr val="tx1"/>
                </a:solidFill>
                <a:latin typeface="+mn-lt"/>
              </a:defRPr>
            </a:lvl5pPr>
          </a:lstStyle>
          <a:p>
            <a:pPr lvl="0"/>
            <a:r>
              <a:rPr lang="en-US" dirty="0"/>
              <a:t>Click to edit Master text styles</a:t>
            </a:r>
          </a:p>
          <a:p>
            <a:pPr lvl="1"/>
            <a:r>
              <a:rPr lang="en-US" dirty="0"/>
              <a:t>Second level</a:t>
            </a:r>
          </a:p>
          <a:p>
            <a:pPr lvl="3"/>
            <a:r>
              <a:rPr lang="en-US" dirty="0"/>
              <a:t>Third level</a:t>
            </a:r>
          </a:p>
          <a:p>
            <a:pPr lvl="3"/>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p:txBody>
      </p:sp>
      <p:sp>
        <p:nvSpPr>
          <p:cNvPr id="2" name="Footer Placeholder 1">
            <a:extLst>
              <a:ext uri="{FF2B5EF4-FFF2-40B4-BE49-F238E27FC236}">
                <a16:creationId xmlns:a16="http://schemas.microsoft.com/office/drawing/2014/main" id="{7516BD94-AE1C-455F-8D7D-7082BB27F029}"/>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365057001"/>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Bulleted Text Layout_two columns_full tex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p:spPr>
        <p:txBody>
          <a:bodyPr/>
          <a:lstStyle/>
          <a:p>
            <a:r>
              <a:rPr lang="en-US" dirty="0"/>
              <a:t>Click to edit Master title style</a:t>
            </a:r>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418642" y="1456897"/>
            <a:ext cx="5394960" cy="4734629"/>
          </a:xfrm>
        </p:spPr>
        <p:txBody>
          <a:bodyPr/>
          <a:lstStyle>
            <a:lvl1pPr>
              <a:spcBef>
                <a:spcPts val="392"/>
              </a:spcBef>
              <a:spcAft>
                <a:spcPts val="588"/>
              </a:spcAft>
              <a:defRPr sz="2400"/>
            </a:lvl1pPr>
            <a:lvl2pPr marL="336145" indent="-224097">
              <a:spcBef>
                <a:spcPts val="392"/>
              </a:spcBef>
              <a:spcAft>
                <a:spcPts val="588"/>
              </a:spcAft>
              <a:buFont typeface="Arial" panose="020B0604020202020204" pitchFamily="34" charset="0"/>
              <a:buChar char="•"/>
              <a:defRPr>
                <a:solidFill>
                  <a:schemeClr val="tx1"/>
                </a:solidFill>
                <a:latin typeface="+mn-lt"/>
              </a:defRPr>
            </a:lvl2pPr>
            <a:lvl3pPr marL="280121" indent="-280121">
              <a:spcBef>
                <a:spcPts val="392"/>
              </a:spcBef>
              <a:spcAft>
                <a:spcPts val="588"/>
              </a:spcAft>
              <a:buFont typeface="Arial" panose="020B0604020202020204" pitchFamily="34" charset="0"/>
              <a:buChar char="•"/>
              <a:defRPr>
                <a:solidFill>
                  <a:schemeClr val="tx1"/>
                </a:solidFill>
                <a:latin typeface="+mn-lt"/>
              </a:defRPr>
            </a:lvl3pPr>
            <a:lvl4pPr marL="672290" indent="-280121">
              <a:spcBef>
                <a:spcPts val="392"/>
              </a:spcBef>
              <a:spcAft>
                <a:spcPts val="588"/>
              </a:spcAft>
              <a:buSzPct val="100000"/>
              <a:buFont typeface="Arial" panose="020B0604020202020204" pitchFamily="34" charset="0"/>
              <a:buChar char="‒"/>
              <a:defRPr>
                <a:solidFill>
                  <a:schemeClr val="tx1"/>
                </a:solidFill>
                <a:latin typeface="+mn-lt"/>
              </a:defRPr>
            </a:lvl4pPr>
            <a:lvl5pPr marL="168072" indent="-168072">
              <a:spcBef>
                <a:spcPts val="392"/>
              </a:spcBef>
              <a:spcAft>
                <a:spcPts val="588"/>
              </a:spcAft>
              <a:buFont typeface="Arial" panose="020B0604020202020204" pitchFamily="34" charset="0"/>
              <a:buChar char="•"/>
              <a:defRPr>
                <a:solidFill>
                  <a:schemeClr val="tx1"/>
                </a:solidFill>
                <a:latin typeface="+mn-lt"/>
              </a:defRPr>
            </a:lvl5pPr>
          </a:lstStyle>
          <a:p>
            <a:pPr lvl="0"/>
            <a:r>
              <a:rPr lang="en-US" dirty="0"/>
              <a:t>Click to edit Master text styles</a:t>
            </a:r>
          </a:p>
          <a:p>
            <a:pPr lvl="1"/>
            <a:r>
              <a:rPr lang="en-US" dirty="0"/>
              <a:t>Second level</a:t>
            </a:r>
          </a:p>
          <a:p>
            <a:pPr lvl="3"/>
            <a:r>
              <a:rPr lang="en-US" dirty="0"/>
              <a:t>Third level</a:t>
            </a:r>
          </a:p>
          <a:p>
            <a:pPr lvl="3"/>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p:txBody>
      </p:sp>
      <p:cxnSp>
        <p:nvCxnSpPr>
          <p:cNvPr id="6" name="Straight Connector 5">
            <a:extLst>
              <a:ext uri="{FF2B5EF4-FFF2-40B4-BE49-F238E27FC236}">
                <a16:creationId xmlns:a16="http://schemas.microsoft.com/office/drawing/2014/main" id="{59500235-F506-479A-8FC5-E0FA2D9B07C5}"/>
              </a:ext>
              <a:ext uri="{C183D7F6-B498-43B3-948B-1728B52AA6E4}">
                <adec:decorative xmlns:adec="http://schemas.microsoft.com/office/drawing/2017/decorative" val="1"/>
              </a:ext>
            </a:extLst>
          </p:cNvPr>
          <p:cNvCxnSpPr>
            <a:cxnSpLocks/>
          </p:cNvCxnSpPr>
          <p:nvPr userDrawn="1"/>
        </p:nvCxnSpPr>
        <p:spPr>
          <a:xfrm>
            <a:off x="6089276" y="1611250"/>
            <a:ext cx="0" cy="4563213"/>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7" name="Content Placeholder 4">
            <a:extLst>
              <a:ext uri="{FF2B5EF4-FFF2-40B4-BE49-F238E27FC236}">
                <a16:creationId xmlns:a16="http://schemas.microsoft.com/office/drawing/2014/main" id="{D17555C6-D911-440E-98E2-C7A43ED55E60}"/>
              </a:ext>
            </a:extLst>
          </p:cNvPr>
          <p:cNvSpPr>
            <a:spLocks noGrp="1"/>
          </p:cNvSpPr>
          <p:nvPr>
            <p:ph sz="quarter" idx="12"/>
          </p:nvPr>
        </p:nvSpPr>
        <p:spPr>
          <a:xfrm>
            <a:off x="6364951" y="1456897"/>
            <a:ext cx="5394960" cy="4734629"/>
          </a:xfrm>
        </p:spPr>
        <p:txBody>
          <a:bodyPr/>
          <a:lstStyle>
            <a:lvl1pPr>
              <a:spcBef>
                <a:spcPts val="392"/>
              </a:spcBef>
              <a:spcAft>
                <a:spcPts val="588"/>
              </a:spcAft>
              <a:defRPr sz="2400"/>
            </a:lvl1pPr>
            <a:lvl2pPr marL="336145" indent="-224097">
              <a:spcBef>
                <a:spcPts val="392"/>
              </a:spcBef>
              <a:spcAft>
                <a:spcPts val="588"/>
              </a:spcAft>
              <a:buFont typeface="Arial" panose="020B0604020202020204" pitchFamily="34" charset="0"/>
              <a:buChar char="•"/>
              <a:defRPr>
                <a:solidFill>
                  <a:schemeClr val="tx1"/>
                </a:solidFill>
                <a:latin typeface="+mn-lt"/>
              </a:defRPr>
            </a:lvl2pPr>
            <a:lvl3pPr marL="280121" indent="-280121">
              <a:spcBef>
                <a:spcPts val="392"/>
              </a:spcBef>
              <a:spcAft>
                <a:spcPts val="588"/>
              </a:spcAft>
              <a:buFont typeface="Arial" panose="020B0604020202020204" pitchFamily="34" charset="0"/>
              <a:buChar char="•"/>
              <a:defRPr>
                <a:solidFill>
                  <a:schemeClr val="tx1"/>
                </a:solidFill>
                <a:latin typeface="+mn-lt"/>
              </a:defRPr>
            </a:lvl3pPr>
            <a:lvl4pPr marL="672290" indent="-280121">
              <a:spcBef>
                <a:spcPts val="392"/>
              </a:spcBef>
              <a:spcAft>
                <a:spcPts val="588"/>
              </a:spcAft>
              <a:buSzPct val="100000"/>
              <a:buFont typeface="Arial" panose="020B0604020202020204" pitchFamily="34" charset="0"/>
              <a:buChar char="‒"/>
              <a:defRPr>
                <a:solidFill>
                  <a:schemeClr val="tx1"/>
                </a:solidFill>
                <a:latin typeface="+mn-lt"/>
              </a:defRPr>
            </a:lvl4pPr>
            <a:lvl5pPr marL="168072" indent="-168072">
              <a:spcBef>
                <a:spcPts val="392"/>
              </a:spcBef>
              <a:spcAft>
                <a:spcPts val="588"/>
              </a:spcAft>
              <a:buFont typeface="Arial" panose="020B0604020202020204" pitchFamily="34" charset="0"/>
              <a:buChar char="•"/>
              <a:defRPr>
                <a:solidFill>
                  <a:schemeClr val="tx1"/>
                </a:solidFill>
                <a:latin typeface="+mn-lt"/>
              </a:defRPr>
            </a:lvl5pPr>
          </a:lstStyle>
          <a:p>
            <a:pPr lvl="0"/>
            <a:r>
              <a:rPr lang="en-US" dirty="0"/>
              <a:t>Click to edit Master text styles</a:t>
            </a:r>
          </a:p>
          <a:p>
            <a:pPr lvl="1"/>
            <a:r>
              <a:rPr lang="en-US" dirty="0"/>
              <a:t>Second level</a:t>
            </a:r>
          </a:p>
          <a:p>
            <a:pPr lvl="3"/>
            <a:r>
              <a:rPr lang="en-US" dirty="0"/>
              <a:t>Third level</a:t>
            </a:r>
          </a:p>
          <a:p>
            <a:pPr lvl="3"/>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p:txBody>
      </p:sp>
      <p:sp>
        <p:nvSpPr>
          <p:cNvPr id="2" name="Footer Placeholder 1">
            <a:extLst>
              <a:ext uri="{FF2B5EF4-FFF2-40B4-BE49-F238E27FC236}">
                <a16:creationId xmlns:a16="http://schemas.microsoft.com/office/drawing/2014/main" id="{87A06669-B2CF-43F2-99B5-001A005A3AA1}"/>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697018092"/>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Bulleted Text Layout_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441468" y="1456896"/>
            <a:ext cx="5543785" cy="4194604"/>
          </a:xfrm>
          <a:solidFill>
            <a:schemeClr val="bg1">
              <a:lumMod val="95000"/>
            </a:schemeClr>
          </a:solidFill>
        </p:spPr>
        <p:txBody>
          <a:bodyPr lIns="137160" rIns="137160"/>
          <a:lstStyle>
            <a:lvl1pPr>
              <a:spcBef>
                <a:spcPts val="392"/>
              </a:spcBef>
              <a:spcAft>
                <a:spcPts val="588"/>
              </a:spcAft>
              <a:defRPr sz="2400"/>
            </a:lvl1pPr>
            <a:lvl2pPr marL="336145" indent="-224097">
              <a:spcBef>
                <a:spcPts val="392"/>
              </a:spcBef>
              <a:spcAft>
                <a:spcPts val="588"/>
              </a:spcAft>
              <a:buFont typeface="Arial" panose="020B0604020202020204" pitchFamily="34" charset="0"/>
              <a:buChar char="•"/>
              <a:defRPr>
                <a:solidFill>
                  <a:schemeClr val="tx1"/>
                </a:solidFill>
                <a:latin typeface="+mn-lt"/>
              </a:defRPr>
            </a:lvl2pPr>
            <a:lvl3pPr marL="280121" indent="-280121">
              <a:spcBef>
                <a:spcPts val="392"/>
              </a:spcBef>
              <a:spcAft>
                <a:spcPts val="588"/>
              </a:spcAft>
              <a:buFont typeface="Arial" panose="020B0604020202020204" pitchFamily="34" charset="0"/>
              <a:buChar char="•"/>
              <a:defRPr>
                <a:solidFill>
                  <a:schemeClr val="tx1"/>
                </a:solidFill>
                <a:latin typeface="+mn-lt"/>
              </a:defRPr>
            </a:lvl3pPr>
            <a:lvl4pPr marL="672290" indent="-280121">
              <a:spcBef>
                <a:spcPts val="392"/>
              </a:spcBef>
              <a:spcAft>
                <a:spcPts val="588"/>
              </a:spcAft>
              <a:buSzPct val="100000"/>
              <a:buFont typeface="Arial" panose="020B0604020202020204" pitchFamily="34" charset="0"/>
              <a:buChar char="‒"/>
              <a:defRPr>
                <a:solidFill>
                  <a:schemeClr val="tx1"/>
                </a:solidFill>
                <a:latin typeface="+mn-lt"/>
              </a:defRPr>
            </a:lvl4pPr>
            <a:lvl5pPr marL="168072" indent="-168072">
              <a:spcBef>
                <a:spcPts val="392"/>
              </a:spcBef>
              <a:spcAft>
                <a:spcPts val="588"/>
              </a:spcAft>
              <a:buFont typeface="Arial" panose="020B0604020202020204" pitchFamily="34" charset="0"/>
              <a:buChar char="•"/>
              <a:defRPr>
                <a:solidFill>
                  <a:schemeClr val="tx1"/>
                </a:solidFill>
                <a:latin typeface="+mn-lt"/>
              </a:defRPr>
            </a:lvl5pPr>
          </a:lstStyle>
          <a:p>
            <a:pPr lvl="0"/>
            <a:r>
              <a:rPr lang="en-US" dirty="0"/>
              <a:t>Click to edit Master text styles</a:t>
            </a:r>
          </a:p>
          <a:p>
            <a:pPr lvl="1"/>
            <a:r>
              <a:rPr lang="en-US" dirty="0"/>
              <a:t>Second level</a:t>
            </a:r>
          </a:p>
          <a:p>
            <a:pPr lvl="3"/>
            <a:r>
              <a:rPr lang="en-US" dirty="0"/>
              <a:t>Third level</a:t>
            </a:r>
          </a:p>
          <a:p>
            <a:pPr lvl="3"/>
            <a:r>
              <a:rPr lang="en-US" dirty="0"/>
              <a:t>Fourth level</a:t>
            </a:r>
          </a:p>
        </p:txBody>
      </p:sp>
      <p:sp>
        <p:nvSpPr>
          <p:cNvPr id="7" name="Content Placeholder 4">
            <a:extLst>
              <a:ext uri="{FF2B5EF4-FFF2-40B4-BE49-F238E27FC236}">
                <a16:creationId xmlns:a16="http://schemas.microsoft.com/office/drawing/2014/main" id="{D17555C6-D911-440E-98E2-C7A43ED55E60}"/>
              </a:ext>
            </a:extLst>
          </p:cNvPr>
          <p:cNvSpPr>
            <a:spLocks noGrp="1"/>
          </p:cNvSpPr>
          <p:nvPr>
            <p:ph sz="quarter" idx="12"/>
          </p:nvPr>
        </p:nvSpPr>
        <p:spPr>
          <a:xfrm>
            <a:off x="6229350" y="1456896"/>
            <a:ext cx="5531577" cy="4194604"/>
          </a:xfrm>
          <a:solidFill>
            <a:schemeClr val="bg1">
              <a:lumMod val="95000"/>
            </a:schemeClr>
          </a:solidFill>
        </p:spPr>
        <p:txBody>
          <a:bodyPr lIns="137160" rIns="137160"/>
          <a:lstStyle>
            <a:lvl1pPr>
              <a:spcBef>
                <a:spcPts val="392"/>
              </a:spcBef>
              <a:spcAft>
                <a:spcPts val="588"/>
              </a:spcAft>
              <a:defRPr sz="2400"/>
            </a:lvl1pPr>
            <a:lvl2pPr marL="336145" indent="-224097">
              <a:spcBef>
                <a:spcPts val="392"/>
              </a:spcBef>
              <a:spcAft>
                <a:spcPts val="588"/>
              </a:spcAft>
              <a:buFont typeface="Arial" panose="020B0604020202020204" pitchFamily="34" charset="0"/>
              <a:buChar char="•"/>
              <a:defRPr>
                <a:solidFill>
                  <a:schemeClr val="tx1"/>
                </a:solidFill>
                <a:latin typeface="+mn-lt"/>
              </a:defRPr>
            </a:lvl2pPr>
            <a:lvl3pPr marL="280121" indent="-280121">
              <a:spcBef>
                <a:spcPts val="392"/>
              </a:spcBef>
              <a:spcAft>
                <a:spcPts val="588"/>
              </a:spcAft>
              <a:buFont typeface="Arial" panose="020B0604020202020204" pitchFamily="34" charset="0"/>
              <a:buChar char="•"/>
              <a:defRPr>
                <a:solidFill>
                  <a:schemeClr val="tx1"/>
                </a:solidFill>
                <a:latin typeface="+mn-lt"/>
              </a:defRPr>
            </a:lvl3pPr>
            <a:lvl4pPr marL="672290" indent="-280121">
              <a:spcBef>
                <a:spcPts val="392"/>
              </a:spcBef>
              <a:spcAft>
                <a:spcPts val="588"/>
              </a:spcAft>
              <a:buSzPct val="100000"/>
              <a:buFont typeface="Arial" panose="020B0604020202020204" pitchFamily="34" charset="0"/>
              <a:buChar char="‒"/>
              <a:defRPr>
                <a:solidFill>
                  <a:schemeClr val="tx1"/>
                </a:solidFill>
                <a:latin typeface="+mn-lt"/>
              </a:defRPr>
            </a:lvl4pPr>
            <a:lvl5pPr marL="168072" indent="-168072">
              <a:spcBef>
                <a:spcPts val="392"/>
              </a:spcBef>
              <a:spcAft>
                <a:spcPts val="588"/>
              </a:spcAft>
              <a:buFont typeface="Arial" panose="020B0604020202020204" pitchFamily="34" charset="0"/>
              <a:buChar char="•"/>
              <a:defRPr>
                <a:solidFill>
                  <a:schemeClr val="tx1"/>
                </a:solidFill>
                <a:latin typeface="+mn-lt"/>
              </a:defRPr>
            </a:lvl5pPr>
          </a:lstStyle>
          <a:p>
            <a:pPr lvl="0"/>
            <a:r>
              <a:rPr lang="en-US" dirty="0"/>
              <a:t>Click to edit Master text styles</a:t>
            </a:r>
          </a:p>
          <a:p>
            <a:pPr lvl="1"/>
            <a:r>
              <a:rPr lang="en-US" dirty="0"/>
              <a:t>Second level</a:t>
            </a:r>
          </a:p>
          <a:p>
            <a:pPr lvl="3"/>
            <a:r>
              <a:rPr lang="en-US" dirty="0"/>
              <a:t>Third level</a:t>
            </a:r>
          </a:p>
          <a:p>
            <a:pPr lvl="3"/>
            <a:r>
              <a:rPr lang="en-US" dirty="0"/>
              <a:t>Fourth level</a:t>
            </a:r>
          </a:p>
        </p:txBody>
      </p:sp>
      <p:sp>
        <p:nvSpPr>
          <p:cNvPr id="2" name="Footer Placeholder 1">
            <a:extLst>
              <a:ext uri="{FF2B5EF4-FFF2-40B4-BE49-F238E27FC236}">
                <a16:creationId xmlns:a16="http://schemas.microsoft.com/office/drawing/2014/main" id="{FD7644AB-9D01-4585-9388-8EB76A4E16D3}"/>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58190879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Agenda 3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p:spPr>
        <p:txBody>
          <a:bodyPr anchor="ctr"/>
          <a:lstStyle>
            <a:lvl1pPr>
              <a:defRPr>
                <a:solidFill>
                  <a:schemeClr val="bg1"/>
                </a:solidFill>
              </a:defRPr>
            </a:lvl1pPr>
          </a:lstStyle>
          <a:p>
            <a:r>
              <a:rPr lang="en-US" dirty="0"/>
              <a:t>Agenda</a:t>
            </a:r>
            <a:br>
              <a:rPr lang="en-US" dirty="0"/>
            </a:br>
            <a:r>
              <a:rPr lang="en-US" dirty="0"/>
              <a:t>3 rows</a:t>
            </a:r>
          </a:p>
        </p:txBody>
      </p:sp>
      <p:sp>
        <p:nvSpPr>
          <p:cNvPr id="5" name="Text Placeholder 4"/>
          <p:cNvSpPr>
            <a:spLocks noGrp="1"/>
          </p:cNvSpPr>
          <p:nvPr>
            <p:ph type="body" sz="quarter" idx="11" hasCustomPrompt="1"/>
          </p:nvPr>
        </p:nvSpPr>
        <p:spPr>
          <a:xfrm>
            <a:off x="4078288" y="1358901"/>
            <a:ext cx="7695070" cy="1224434"/>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14" name="Text Placeholder 4"/>
          <p:cNvSpPr>
            <a:spLocks noGrp="1"/>
          </p:cNvSpPr>
          <p:nvPr>
            <p:ph type="body" sz="quarter" idx="15" hasCustomPrompt="1"/>
          </p:nvPr>
        </p:nvSpPr>
        <p:spPr>
          <a:xfrm>
            <a:off x="4078288" y="2816784"/>
            <a:ext cx="7695070" cy="1224434"/>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15" name="Text Placeholder 4">
            <a:extLst>
              <a:ext uri="{FF2B5EF4-FFF2-40B4-BE49-F238E27FC236}">
                <a16:creationId xmlns:a16="http://schemas.microsoft.com/office/drawing/2014/main" id="{17004B21-C7C1-4F96-8432-F7255C26DB8E}"/>
              </a:ext>
            </a:extLst>
          </p:cNvPr>
          <p:cNvSpPr>
            <a:spLocks noGrp="1"/>
          </p:cNvSpPr>
          <p:nvPr>
            <p:ph type="body" sz="quarter" idx="20" hasCustomPrompt="1"/>
          </p:nvPr>
        </p:nvSpPr>
        <p:spPr>
          <a:xfrm>
            <a:off x="4078288" y="4274667"/>
            <a:ext cx="7695070" cy="1224434"/>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4" name="Footer Placeholder 1">
            <a:extLst>
              <a:ext uri="{FF2B5EF4-FFF2-40B4-BE49-F238E27FC236}">
                <a16:creationId xmlns:a16="http://schemas.microsoft.com/office/drawing/2014/main" id="{D3BC550B-9B11-4380-8D6F-F4741FB779EC}"/>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642525242"/>
      </p:ext>
    </p:extLst>
  </p:cSld>
  <p:clrMapOvr>
    <a:masterClrMapping/>
  </p:clrMapOvr>
  <p:transition>
    <p:fade/>
  </p:transition>
  <p:extLst>
    <p:ext uri="{DCECCB84-F9BA-43D5-87BE-67443E8EF086}">
      <p15:sldGuideLst xmlns:p15="http://schemas.microsoft.com/office/powerpoint/2012/main">
        <p15:guide id="1" pos="1728" userDrawn="1">
          <p15:clr>
            <a:srgbClr val="FBAE40"/>
          </p15:clr>
        </p15:guide>
        <p15:guide id="2" pos="2352"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Agenda 4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p:spPr>
        <p:txBody>
          <a:bodyPr anchor="ctr"/>
          <a:lstStyle>
            <a:lvl1pPr>
              <a:defRPr>
                <a:solidFill>
                  <a:schemeClr val="bg1"/>
                </a:solidFill>
              </a:defRPr>
            </a:lvl1pPr>
          </a:lstStyle>
          <a:p>
            <a:r>
              <a:rPr lang="en-US" dirty="0"/>
              <a:t>Agenda</a:t>
            </a:r>
            <a:br>
              <a:rPr lang="en-US" dirty="0"/>
            </a:br>
            <a:r>
              <a:rPr lang="en-US" dirty="0"/>
              <a:t>4 rows</a:t>
            </a:r>
          </a:p>
        </p:txBody>
      </p:sp>
      <p:sp>
        <p:nvSpPr>
          <p:cNvPr id="5" name="Text Placeholder 4"/>
          <p:cNvSpPr>
            <a:spLocks noGrp="1"/>
          </p:cNvSpPr>
          <p:nvPr>
            <p:ph type="body" sz="quarter" idx="11" hasCustomPrompt="1"/>
          </p:nvPr>
        </p:nvSpPr>
        <p:spPr>
          <a:xfrm>
            <a:off x="4078288" y="985704"/>
            <a:ext cx="7695070"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14" name="Text Placeholder 4"/>
          <p:cNvSpPr>
            <a:spLocks noGrp="1"/>
          </p:cNvSpPr>
          <p:nvPr>
            <p:ph type="body" sz="quarter" idx="15" hasCustomPrompt="1"/>
          </p:nvPr>
        </p:nvSpPr>
        <p:spPr>
          <a:xfrm>
            <a:off x="4078288" y="2339411"/>
            <a:ext cx="7695070"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16" name="Text Placeholder 4"/>
          <p:cNvSpPr>
            <a:spLocks noGrp="1"/>
          </p:cNvSpPr>
          <p:nvPr>
            <p:ph type="body" sz="quarter" idx="17" hasCustomPrompt="1"/>
          </p:nvPr>
        </p:nvSpPr>
        <p:spPr>
          <a:xfrm>
            <a:off x="4078288" y="3693118"/>
            <a:ext cx="7695070"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20" name="Text Placeholder 4"/>
          <p:cNvSpPr>
            <a:spLocks noGrp="1"/>
          </p:cNvSpPr>
          <p:nvPr>
            <p:ph type="body" sz="quarter" idx="21" hasCustomPrompt="1"/>
          </p:nvPr>
        </p:nvSpPr>
        <p:spPr>
          <a:xfrm>
            <a:off x="4078288" y="5046824"/>
            <a:ext cx="7695070"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4" name="Footer Placeholder 1">
            <a:extLst>
              <a:ext uri="{FF2B5EF4-FFF2-40B4-BE49-F238E27FC236}">
                <a16:creationId xmlns:a16="http://schemas.microsoft.com/office/drawing/2014/main" id="{1FA6548C-890C-4150-B5BD-A8AF55A82E70}"/>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823292710"/>
      </p:ext>
    </p:extLst>
  </p:cSld>
  <p:clrMapOvr>
    <a:masterClrMapping/>
  </p:clrMapOvr>
  <p:transition>
    <p:fade/>
  </p:transition>
  <p:extLst>
    <p:ext uri="{DCECCB84-F9BA-43D5-87BE-67443E8EF086}">
      <p15:sldGuideLst xmlns:p15="http://schemas.microsoft.com/office/powerpoint/2012/main">
        <p15:guide id="1" pos="1728" userDrawn="1">
          <p15:clr>
            <a:srgbClr val="FBAE40"/>
          </p15:clr>
        </p15:guide>
        <p15:guide id="2" pos="2352"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Agenda 6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p:spPr>
        <p:txBody>
          <a:bodyPr anchor="ctr"/>
          <a:lstStyle>
            <a:lvl1pPr>
              <a:defRPr>
                <a:solidFill>
                  <a:schemeClr val="bg1"/>
                </a:solidFill>
              </a:defRPr>
            </a:lvl1pPr>
          </a:lstStyle>
          <a:p>
            <a:r>
              <a:rPr lang="en-US" dirty="0"/>
              <a:t>Agenda</a:t>
            </a:r>
            <a:br>
              <a:rPr lang="en-US" dirty="0"/>
            </a:br>
            <a:r>
              <a:rPr lang="en-US" dirty="0"/>
              <a:t>6 rows</a:t>
            </a:r>
          </a:p>
        </p:txBody>
      </p:sp>
      <p:sp>
        <p:nvSpPr>
          <p:cNvPr id="5" name="Text Placeholder 4"/>
          <p:cNvSpPr>
            <a:spLocks noGrp="1"/>
          </p:cNvSpPr>
          <p:nvPr>
            <p:ph type="body" sz="quarter" idx="11" hasCustomPrompt="1"/>
          </p:nvPr>
        </p:nvSpPr>
        <p:spPr>
          <a:xfrm>
            <a:off x="4078288" y="691125"/>
            <a:ext cx="7695070" cy="822645"/>
          </a:xfrm>
        </p:spPr>
        <p:txBody>
          <a:bodyPr vert="horz" wrap="square" lIns="0" tIns="0" rIns="0" bIns="0" rtlCol="0" anchor="ctr">
            <a:noAutofit/>
          </a:bodyPr>
          <a:lstStyle>
            <a:lvl2pPr>
              <a:defRPr lang="en-US" sz="1800" b="0" dirty="0"/>
            </a:lvl2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14" name="Text Placeholder 4"/>
          <p:cNvSpPr>
            <a:spLocks noGrp="1"/>
          </p:cNvSpPr>
          <p:nvPr>
            <p:ph type="body" sz="quarter" idx="15" hasCustomPrompt="1"/>
          </p:nvPr>
        </p:nvSpPr>
        <p:spPr>
          <a:xfrm>
            <a:off x="4078288" y="1619933"/>
            <a:ext cx="7695070" cy="822645"/>
          </a:xfrm>
        </p:spPr>
        <p:txBody>
          <a:bodyPr vert="horz" wrap="square" lIns="0" tIns="0" rIns="0" bIns="0" rtlCol="0" anchor="ctr">
            <a:noAutofit/>
          </a:bodyPr>
          <a:lstStyle>
            <a:lvl2pPr>
              <a:defRPr lang="en-US" sz="1800" b="0"/>
            </a:lvl2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16" name="Text Placeholder 4"/>
          <p:cNvSpPr>
            <a:spLocks noGrp="1"/>
          </p:cNvSpPr>
          <p:nvPr>
            <p:ph type="body" sz="quarter" idx="17" hasCustomPrompt="1"/>
          </p:nvPr>
        </p:nvSpPr>
        <p:spPr>
          <a:xfrm>
            <a:off x="4078288" y="2548741"/>
            <a:ext cx="7695070" cy="822645"/>
          </a:xfrm>
        </p:spPr>
        <p:txBody>
          <a:bodyPr vert="horz" wrap="square" lIns="0" tIns="0" rIns="0" bIns="0" rtlCol="0" anchor="ctr">
            <a:noAutofit/>
          </a:bodyPr>
          <a:lstStyle>
            <a:lvl2pPr>
              <a:defRPr lang="en-US" sz="1800" b="0"/>
            </a:lvl2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18" name="Text Placeholder 4"/>
          <p:cNvSpPr>
            <a:spLocks noGrp="1"/>
          </p:cNvSpPr>
          <p:nvPr>
            <p:ph type="body" sz="quarter" idx="19" hasCustomPrompt="1"/>
          </p:nvPr>
        </p:nvSpPr>
        <p:spPr>
          <a:xfrm>
            <a:off x="4078288" y="3477549"/>
            <a:ext cx="7695070" cy="822645"/>
          </a:xfrm>
        </p:spPr>
        <p:txBody>
          <a:bodyPr vert="horz" wrap="square" lIns="0" tIns="0" rIns="0" bIns="0" rtlCol="0" anchor="ctr">
            <a:noAutofit/>
          </a:bodyPr>
          <a:lstStyle>
            <a:lvl2pPr>
              <a:defRPr lang="en-US" sz="1800" b="0"/>
            </a:lvl2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20" name="Text Placeholder 4"/>
          <p:cNvSpPr>
            <a:spLocks noGrp="1"/>
          </p:cNvSpPr>
          <p:nvPr>
            <p:ph type="body" sz="quarter" idx="21" hasCustomPrompt="1"/>
          </p:nvPr>
        </p:nvSpPr>
        <p:spPr>
          <a:xfrm>
            <a:off x="4078288" y="4406357"/>
            <a:ext cx="7695070" cy="822645"/>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9" name="Text Placeholder 4">
            <a:extLst>
              <a:ext uri="{FF2B5EF4-FFF2-40B4-BE49-F238E27FC236}">
                <a16:creationId xmlns:a16="http://schemas.microsoft.com/office/drawing/2014/main" id="{94990F64-B54A-4123-AFAA-1BF57A1145A0}"/>
              </a:ext>
            </a:extLst>
          </p:cNvPr>
          <p:cNvSpPr>
            <a:spLocks noGrp="1"/>
          </p:cNvSpPr>
          <p:nvPr>
            <p:ph type="body" sz="quarter" idx="22" hasCustomPrompt="1"/>
          </p:nvPr>
        </p:nvSpPr>
        <p:spPr>
          <a:xfrm>
            <a:off x="4078288" y="5335167"/>
            <a:ext cx="7695070" cy="822645"/>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4" name="Footer Placeholder 1">
            <a:extLst>
              <a:ext uri="{FF2B5EF4-FFF2-40B4-BE49-F238E27FC236}">
                <a16:creationId xmlns:a16="http://schemas.microsoft.com/office/drawing/2014/main" id="{3CE3F527-08C7-43D0-8032-F2A71F76D6A3}"/>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713280100"/>
      </p:ext>
    </p:extLst>
  </p:cSld>
  <p:clrMapOvr>
    <a:masterClrMapping/>
  </p:clrMapOvr>
  <p:transition>
    <p:fade/>
  </p:transition>
  <p:extLst>
    <p:ext uri="{DCECCB84-F9BA-43D5-87BE-67443E8EF086}">
      <p15:sldGuideLst xmlns:p15="http://schemas.microsoft.com/office/powerpoint/2012/main">
        <p15:guide id="1" pos="1728" userDrawn="1">
          <p15:clr>
            <a:srgbClr val="FBAE40"/>
          </p15:clr>
        </p15:guide>
        <p15:guide id="2" pos="2352"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Agenda 8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p:spPr>
        <p:txBody>
          <a:bodyPr anchor="ctr"/>
          <a:lstStyle>
            <a:lvl1pPr>
              <a:defRPr>
                <a:solidFill>
                  <a:schemeClr val="bg1"/>
                </a:solidFill>
              </a:defRPr>
            </a:lvl1pPr>
          </a:lstStyle>
          <a:p>
            <a:r>
              <a:rPr lang="en-US" dirty="0"/>
              <a:t>Agenda</a:t>
            </a:r>
            <a:br>
              <a:rPr lang="en-US" dirty="0"/>
            </a:br>
            <a:r>
              <a:rPr lang="en-US" dirty="0"/>
              <a:t>8 rows</a:t>
            </a:r>
          </a:p>
        </p:txBody>
      </p:sp>
      <p:sp>
        <p:nvSpPr>
          <p:cNvPr id="5" name="Text Placeholder 4"/>
          <p:cNvSpPr>
            <a:spLocks noGrp="1"/>
          </p:cNvSpPr>
          <p:nvPr>
            <p:ph type="body" sz="quarter" idx="11" hasCustomPrompt="1"/>
          </p:nvPr>
        </p:nvSpPr>
        <p:spPr>
          <a:xfrm>
            <a:off x="4078288" y="466348"/>
            <a:ext cx="7695069" cy="675889"/>
          </a:xfrm>
        </p:spPr>
        <p:txBody>
          <a:bodyPr vert="horz" wrap="square" lIns="0" tIns="0" rIns="0" bIns="0" rtlCol="0" anchor="ctr">
            <a:noAutofit/>
          </a:bodyPr>
          <a:lstStyle>
            <a:lvl2pPr>
              <a:defRPr lang="en-US" sz="1600" b="0" dirty="0"/>
            </a:lvl2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14" name="Text Placeholder 4"/>
          <p:cNvSpPr>
            <a:spLocks noGrp="1"/>
          </p:cNvSpPr>
          <p:nvPr>
            <p:ph type="body" sz="quarter" idx="15" hasCustomPrompt="1"/>
          </p:nvPr>
        </p:nvSpPr>
        <p:spPr>
          <a:xfrm>
            <a:off x="4078288" y="1216264"/>
            <a:ext cx="7695069" cy="675889"/>
          </a:xfrm>
        </p:spPr>
        <p:txBody>
          <a:bodyPr vert="horz" wrap="square" lIns="0" tIns="0" rIns="0" bIns="0" rtlCol="0" anchor="ctr">
            <a:noAutofit/>
          </a:bodyPr>
          <a:lstStyle>
            <a:lvl2pPr>
              <a:defRPr lang="en-US" sz="1600" b="0"/>
            </a:lvl2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16" name="Text Placeholder 4"/>
          <p:cNvSpPr>
            <a:spLocks noGrp="1"/>
          </p:cNvSpPr>
          <p:nvPr>
            <p:ph type="body" sz="quarter" idx="17" hasCustomPrompt="1"/>
          </p:nvPr>
        </p:nvSpPr>
        <p:spPr>
          <a:xfrm>
            <a:off x="4078288" y="1966180"/>
            <a:ext cx="7695069" cy="675889"/>
          </a:xfrm>
        </p:spPr>
        <p:txBody>
          <a:bodyPr vert="horz" wrap="square" lIns="0" tIns="0" rIns="0" bIns="0" rtlCol="0" anchor="ctr">
            <a:noAutofit/>
          </a:bodyPr>
          <a:lstStyle>
            <a:lvl2pPr>
              <a:defRPr lang="en-US" sz="1600" b="0" dirty="0" smtClean="0"/>
            </a:lvl2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18" name="Text Placeholder 4"/>
          <p:cNvSpPr>
            <a:spLocks noGrp="1"/>
          </p:cNvSpPr>
          <p:nvPr>
            <p:ph type="body" sz="quarter" idx="19" hasCustomPrompt="1"/>
          </p:nvPr>
        </p:nvSpPr>
        <p:spPr>
          <a:xfrm>
            <a:off x="4078288" y="2716096"/>
            <a:ext cx="7695069" cy="675889"/>
          </a:xfrm>
        </p:spPr>
        <p:txBody>
          <a:bodyPr vert="horz" wrap="square" lIns="0" tIns="0" rIns="0" bIns="0" rtlCol="0" anchor="ctr">
            <a:noAutofit/>
          </a:bodyPr>
          <a:lstStyle>
            <a:lvl2pPr>
              <a:defRPr lang="en-US" sz="1600" b="0" dirty="0"/>
            </a:lvl2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20" name="Text Placeholder 4"/>
          <p:cNvSpPr>
            <a:spLocks noGrp="1"/>
          </p:cNvSpPr>
          <p:nvPr>
            <p:ph type="body" sz="quarter" idx="21" hasCustomPrompt="1"/>
          </p:nvPr>
        </p:nvSpPr>
        <p:spPr>
          <a:xfrm>
            <a:off x="4078288" y="3466012"/>
            <a:ext cx="7695069" cy="675889"/>
          </a:xfrm>
        </p:spPr>
        <p:txBody>
          <a:bodyPr vert="horz" wrap="square" lIns="0" tIns="0" rIns="0" bIns="0" rtlCol="0" anchor="ctr">
            <a:noAutofit/>
          </a:bodyPr>
          <a:lstStyle>
            <a:lvl2pPr>
              <a:defRPr lang="en-US" sz="1600" b="0" dirty="0"/>
            </a:lvl2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9" name="Text Placeholder 4">
            <a:extLst>
              <a:ext uri="{FF2B5EF4-FFF2-40B4-BE49-F238E27FC236}">
                <a16:creationId xmlns:a16="http://schemas.microsoft.com/office/drawing/2014/main" id="{94990F64-B54A-4123-AFAA-1BF57A1145A0}"/>
              </a:ext>
            </a:extLst>
          </p:cNvPr>
          <p:cNvSpPr>
            <a:spLocks noGrp="1"/>
          </p:cNvSpPr>
          <p:nvPr>
            <p:ph type="body" sz="quarter" idx="22" hasCustomPrompt="1"/>
          </p:nvPr>
        </p:nvSpPr>
        <p:spPr>
          <a:xfrm>
            <a:off x="4078288" y="4215928"/>
            <a:ext cx="7695069" cy="675889"/>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10" name="Text Placeholder 4">
            <a:extLst>
              <a:ext uri="{FF2B5EF4-FFF2-40B4-BE49-F238E27FC236}">
                <a16:creationId xmlns:a16="http://schemas.microsoft.com/office/drawing/2014/main" id="{96437053-7BE5-40A0-9B10-9FC884BDC4B6}"/>
              </a:ext>
            </a:extLst>
          </p:cNvPr>
          <p:cNvSpPr>
            <a:spLocks noGrp="1"/>
          </p:cNvSpPr>
          <p:nvPr>
            <p:ph type="body" sz="quarter" idx="23" hasCustomPrompt="1"/>
          </p:nvPr>
        </p:nvSpPr>
        <p:spPr>
          <a:xfrm>
            <a:off x="4078288" y="4965844"/>
            <a:ext cx="7695069" cy="675889"/>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11" name="Text Placeholder 4">
            <a:extLst>
              <a:ext uri="{FF2B5EF4-FFF2-40B4-BE49-F238E27FC236}">
                <a16:creationId xmlns:a16="http://schemas.microsoft.com/office/drawing/2014/main" id="{BBE4C696-54C0-4167-89B1-D1FE9690F330}"/>
              </a:ext>
            </a:extLst>
          </p:cNvPr>
          <p:cNvSpPr>
            <a:spLocks noGrp="1"/>
          </p:cNvSpPr>
          <p:nvPr>
            <p:ph type="body" sz="quarter" idx="24" hasCustomPrompt="1"/>
          </p:nvPr>
        </p:nvSpPr>
        <p:spPr>
          <a:xfrm>
            <a:off x="4078288" y="5715763"/>
            <a:ext cx="7695069" cy="675889"/>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4" name="Footer Placeholder 1">
            <a:extLst>
              <a:ext uri="{FF2B5EF4-FFF2-40B4-BE49-F238E27FC236}">
                <a16:creationId xmlns:a16="http://schemas.microsoft.com/office/drawing/2014/main" id="{FCBBA077-FCDA-4F62-B502-F11F61DDA34D}"/>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373795168"/>
      </p:ext>
    </p:extLst>
  </p:cSld>
  <p:clrMapOvr>
    <a:masterClrMapping/>
  </p:clrMapOvr>
  <p:transition>
    <p:fade/>
  </p:transition>
  <p:extLst>
    <p:ext uri="{DCECCB84-F9BA-43D5-87BE-67443E8EF086}">
      <p15:sldGuideLst xmlns:p15="http://schemas.microsoft.com/office/powerpoint/2012/main">
        <p15:guide id="1" pos="1728" userDrawn="1">
          <p15:clr>
            <a:srgbClr val="FBAE40"/>
          </p15:clr>
        </p15:guide>
        <p15:guide id="2" pos="2354"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_Power BI Yellow Color">
    <p:bg>
      <p:bgPr>
        <a:solidFill>
          <a:schemeClr val="accent1"/>
        </a:solidFill>
        <a:effectLst/>
      </p:bgPr>
    </p:bg>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tx1"/>
                </a:solidFill>
              </a:defRPr>
            </a:lvl1pPr>
          </a:lstStyle>
          <a:p>
            <a:r>
              <a:rPr lang="en-US" dirty="0"/>
              <a:t>Microsoft 365 title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chemeClr val="tx1"/>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
        <p:nvSpPr>
          <p:cNvPr id="2" name="Footer Placeholder 1">
            <a:extLst>
              <a:ext uri="{FF2B5EF4-FFF2-40B4-BE49-F238E27FC236}">
                <a16:creationId xmlns:a16="http://schemas.microsoft.com/office/drawing/2014/main" id="{DE984AF9-42B3-4123-927E-CEC8570AFE35}"/>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solidFill>
                  <a:schemeClr val="tx1"/>
                </a:solidFill>
              </a:rPr>
              <a:t>© Copyright Microsoft Corporation. All rights reserved.</a:t>
            </a:r>
          </a:p>
        </p:txBody>
      </p:sp>
      <p:pic>
        <p:nvPicPr>
          <p:cNvPr id="4" name="Picture 3" descr="A picture containing drawing&#10;&#10;Description automatically generated">
            <a:extLst>
              <a:ext uri="{FF2B5EF4-FFF2-40B4-BE49-F238E27FC236}">
                <a16:creationId xmlns:a16="http://schemas.microsoft.com/office/drawing/2014/main" id="{E74A5D4E-DAF9-4D87-A3F3-A0E240DE77FD}"/>
              </a:ext>
            </a:extLst>
          </p:cNvPr>
          <p:cNvPicPr>
            <a:picLocks noChangeAspect="1"/>
          </p:cNvPicPr>
          <p:nvPr userDrawn="1"/>
        </p:nvPicPr>
        <p:blipFill>
          <a:blip r:embed="rId2"/>
          <a:stretch>
            <a:fillRect/>
          </a:stretch>
        </p:blipFill>
        <p:spPr>
          <a:xfrm>
            <a:off x="136886" y="159692"/>
            <a:ext cx="3646651" cy="872047"/>
          </a:xfrm>
          <a:prstGeom prst="rect">
            <a:avLst/>
          </a:prstGeom>
        </p:spPr>
      </p:pic>
    </p:spTree>
    <p:extLst>
      <p:ext uri="{BB962C8B-B14F-4D97-AF65-F5344CB8AC3E}">
        <p14:creationId xmlns:p14="http://schemas.microsoft.com/office/powerpoint/2010/main" val="12293624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Agenda 2 column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378075"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p:spPr>
        <p:txBody>
          <a:bodyPr rIns="0" anchor="ctr"/>
          <a:lstStyle>
            <a:lvl1pPr>
              <a:defRPr>
                <a:solidFill>
                  <a:schemeClr val="bg1"/>
                </a:solidFill>
              </a:defRPr>
            </a:lvl1pPr>
          </a:lstStyle>
          <a:p>
            <a:r>
              <a:rPr lang="en-US" dirty="0"/>
              <a:t>Agenda</a:t>
            </a:r>
            <a:br>
              <a:rPr lang="en-US" dirty="0"/>
            </a:br>
            <a:r>
              <a:rPr lang="en-US" dirty="0"/>
              <a:t>8 rows</a:t>
            </a:r>
          </a:p>
        </p:txBody>
      </p:sp>
      <p:sp>
        <p:nvSpPr>
          <p:cNvPr id="5" name="Text Placeholder 4"/>
          <p:cNvSpPr>
            <a:spLocks noGrp="1"/>
          </p:cNvSpPr>
          <p:nvPr>
            <p:ph type="body" sz="quarter" idx="11" hasCustomPrompt="1"/>
          </p:nvPr>
        </p:nvSpPr>
        <p:spPr>
          <a:xfrm>
            <a:off x="3619500" y="466348"/>
            <a:ext cx="3330574" cy="675889"/>
          </a:xfr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dirty="0"/>
              <a:t>Body copy Segoe UI Regular 14/18. The quick brown fox jumps over the lazy dog. </a:t>
            </a:r>
          </a:p>
        </p:txBody>
      </p:sp>
      <p:sp>
        <p:nvSpPr>
          <p:cNvPr id="14" name="Text Placeholder 4"/>
          <p:cNvSpPr>
            <a:spLocks noGrp="1"/>
          </p:cNvSpPr>
          <p:nvPr>
            <p:ph type="body" sz="quarter" idx="15" hasCustomPrompt="1"/>
          </p:nvPr>
        </p:nvSpPr>
        <p:spPr>
          <a:xfrm>
            <a:off x="3619500" y="1308612"/>
            <a:ext cx="3330574" cy="675889"/>
          </a:xfrm>
        </p:spPr>
        <p:txBody>
          <a:bodyPr vert="horz" wrap="square" lIns="0" tIns="0" rIns="0" bIns="0" rtlCol="0" anchor="ctr">
            <a:noAutofit/>
          </a:bodyPr>
          <a:lstStyle>
            <a:lvl2pPr>
              <a:defRPr lang="en-US" sz="1400" b="0"/>
            </a:lvl2pPr>
          </a:lstStyle>
          <a:p>
            <a:pPr lvl="1">
              <a:buFont typeface="Arial" panose="020B0604020202020204" pitchFamily="34" charset="0"/>
            </a:pPr>
            <a:r>
              <a:rPr lang="en-US" dirty="0"/>
              <a:t>Body copy Segoe UI Regular 14/18. The quick brown fox jumps over the lazy dog. </a:t>
            </a:r>
          </a:p>
        </p:txBody>
      </p:sp>
      <p:sp>
        <p:nvSpPr>
          <p:cNvPr id="16" name="Text Placeholder 4"/>
          <p:cNvSpPr>
            <a:spLocks noGrp="1"/>
          </p:cNvSpPr>
          <p:nvPr>
            <p:ph type="body" sz="quarter" idx="17" hasCustomPrompt="1"/>
          </p:nvPr>
        </p:nvSpPr>
        <p:spPr>
          <a:xfrm>
            <a:off x="3619500" y="2150876"/>
            <a:ext cx="3330574" cy="675889"/>
          </a:xfrm>
        </p:spPr>
        <p:txBody>
          <a:bodyPr vert="horz" wrap="square" lIns="0" tIns="0" rIns="0" bIns="0" rtlCol="0" anchor="ctr">
            <a:noAutofit/>
          </a:bodyPr>
          <a:lstStyle>
            <a:lvl2pPr>
              <a:defRPr lang="en-US" sz="1400" b="0" dirty="0" smtClean="0"/>
            </a:lvl2pPr>
          </a:lstStyle>
          <a:p>
            <a:pPr lvl="1">
              <a:buFont typeface="Arial" panose="020B0604020202020204" pitchFamily="34" charset="0"/>
            </a:pPr>
            <a:r>
              <a:rPr lang="en-US" dirty="0"/>
              <a:t>Body copy Segoe UI Regular 14/18. The quick brown fox jumps over the lazy dog. </a:t>
            </a:r>
          </a:p>
        </p:txBody>
      </p:sp>
      <p:sp>
        <p:nvSpPr>
          <p:cNvPr id="18" name="Text Placeholder 4"/>
          <p:cNvSpPr>
            <a:spLocks noGrp="1"/>
          </p:cNvSpPr>
          <p:nvPr>
            <p:ph type="body" sz="quarter" idx="19" hasCustomPrompt="1"/>
          </p:nvPr>
        </p:nvSpPr>
        <p:spPr>
          <a:xfrm>
            <a:off x="3619500" y="2993140"/>
            <a:ext cx="3330574" cy="675889"/>
          </a:xfr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dirty="0"/>
              <a:t>Body copy Segoe UI Regular 14/18. The quick brown fox jumps over the lazy dog. </a:t>
            </a:r>
          </a:p>
        </p:txBody>
      </p:sp>
      <p:sp>
        <p:nvSpPr>
          <p:cNvPr id="20" name="Text Placeholder 4"/>
          <p:cNvSpPr>
            <a:spLocks noGrp="1"/>
          </p:cNvSpPr>
          <p:nvPr>
            <p:ph type="body" sz="quarter" idx="21" hasCustomPrompt="1"/>
          </p:nvPr>
        </p:nvSpPr>
        <p:spPr>
          <a:xfrm>
            <a:off x="3619500" y="3835404"/>
            <a:ext cx="3330574" cy="675889"/>
          </a:xfr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dirty="0"/>
              <a:t>Body copy Segoe UI Regular 14/18. The quick brown fox jumps over the lazy dog. </a:t>
            </a:r>
          </a:p>
        </p:txBody>
      </p:sp>
      <p:sp>
        <p:nvSpPr>
          <p:cNvPr id="9" name="Text Placeholder 4">
            <a:extLst>
              <a:ext uri="{FF2B5EF4-FFF2-40B4-BE49-F238E27FC236}">
                <a16:creationId xmlns:a16="http://schemas.microsoft.com/office/drawing/2014/main" id="{94990F64-B54A-4123-AFAA-1BF57A1145A0}"/>
              </a:ext>
            </a:extLst>
          </p:cNvPr>
          <p:cNvSpPr>
            <a:spLocks noGrp="1"/>
          </p:cNvSpPr>
          <p:nvPr>
            <p:ph type="body" sz="quarter" idx="22" hasCustomPrompt="1"/>
          </p:nvPr>
        </p:nvSpPr>
        <p:spPr>
          <a:xfrm>
            <a:off x="3619500" y="4677668"/>
            <a:ext cx="3330574" cy="675889"/>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a:t>
            </a:r>
          </a:p>
        </p:txBody>
      </p:sp>
      <p:sp>
        <p:nvSpPr>
          <p:cNvPr id="10" name="Text Placeholder 4">
            <a:extLst>
              <a:ext uri="{FF2B5EF4-FFF2-40B4-BE49-F238E27FC236}">
                <a16:creationId xmlns:a16="http://schemas.microsoft.com/office/drawing/2014/main" id="{96437053-7BE5-40A0-9B10-9FC884BDC4B6}"/>
              </a:ext>
            </a:extLst>
          </p:cNvPr>
          <p:cNvSpPr>
            <a:spLocks noGrp="1"/>
          </p:cNvSpPr>
          <p:nvPr>
            <p:ph type="body" sz="quarter" idx="23" hasCustomPrompt="1"/>
          </p:nvPr>
        </p:nvSpPr>
        <p:spPr>
          <a:xfrm>
            <a:off x="3619500" y="5519930"/>
            <a:ext cx="3330574" cy="675889"/>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a:t>
            </a:r>
          </a:p>
        </p:txBody>
      </p:sp>
      <p:sp>
        <p:nvSpPr>
          <p:cNvPr id="12" name="Text Placeholder 4">
            <a:extLst>
              <a:ext uri="{FF2B5EF4-FFF2-40B4-BE49-F238E27FC236}">
                <a16:creationId xmlns:a16="http://schemas.microsoft.com/office/drawing/2014/main" id="{B26AB1BC-D652-40F2-83A2-06F6897248D2}"/>
              </a:ext>
            </a:extLst>
          </p:cNvPr>
          <p:cNvSpPr>
            <a:spLocks noGrp="1"/>
          </p:cNvSpPr>
          <p:nvPr>
            <p:ph type="body" sz="quarter" idx="24" hasCustomPrompt="1"/>
          </p:nvPr>
        </p:nvSpPr>
        <p:spPr>
          <a:xfrm>
            <a:off x="8331200" y="466348"/>
            <a:ext cx="3442157" cy="675889"/>
          </a:xfr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dirty="0"/>
              <a:t>Body copy Segoe UI Regular 14/18. The quick brown fox jumps over the lazy dog. </a:t>
            </a:r>
          </a:p>
        </p:txBody>
      </p:sp>
      <p:sp>
        <p:nvSpPr>
          <p:cNvPr id="13" name="Text Placeholder 4">
            <a:extLst>
              <a:ext uri="{FF2B5EF4-FFF2-40B4-BE49-F238E27FC236}">
                <a16:creationId xmlns:a16="http://schemas.microsoft.com/office/drawing/2014/main" id="{B7BCA0EE-6780-4007-A1E7-E2C766ADB6AC}"/>
              </a:ext>
            </a:extLst>
          </p:cNvPr>
          <p:cNvSpPr>
            <a:spLocks noGrp="1"/>
          </p:cNvSpPr>
          <p:nvPr>
            <p:ph type="body" sz="quarter" idx="25" hasCustomPrompt="1"/>
          </p:nvPr>
        </p:nvSpPr>
        <p:spPr>
          <a:xfrm>
            <a:off x="8331200" y="1308612"/>
            <a:ext cx="3442157" cy="675889"/>
          </a:xfrm>
        </p:spPr>
        <p:txBody>
          <a:bodyPr vert="horz" wrap="square" lIns="0" tIns="0" rIns="0" bIns="0" rtlCol="0" anchor="ctr">
            <a:noAutofit/>
          </a:bodyPr>
          <a:lstStyle>
            <a:lvl2pPr>
              <a:defRPr lang="en-US" sz="1400" b="0"/>
            </a:lvl2pPr>
          </a:lstStyle>
          <a:p>
            <a:pPr lvl="1">
              <a:buFont typeface="Arial" panose="020B0604020202020204" pitchFamily="34" charset="0"/>
            </a:pPr>
            <a:r>
              <a:rPr lang="en-US" dirty="0"/>
              <a:t>Body copy Segoe UI Regular 14/18. The quick brown fox jumps over the lazy dog. </a:t>
            </a:r>
          </a:p>
        </p:txBody>
      </p:sp>
      <p:sp>
        <p:nvSpPr>
          <p:cNvPr id="15" name="Text Placeholder 4">
            <a:extLst>
              <a:ext uri="{FF2B5EF4-FFF2-40B4-BE49-F238E27FC236}">
                <a16:creationId xmlns:a16="http://schemas.microsoft.com/office/drawing/2014/main" id="{42F7FEE8-0C97-4A8D-B62A-F9127046CA49}"/>
              </a:ext>
            </a:extLst>
          </p:cNvPr>
          <p:cNvSpPr>
            <a:spLocks noGrp="1"/>
          </p:cNvSpPr>
          <p:nvPr>
            <p:ph type="body" sz="quarter" idx="26" hasCustomPrompt="1"/>
          </p:nvPr>
        </p:nvSpPr>
        <p:spPr>
          <a:xfrm>
            <a:off x="8331200" y="2150876"/>
            <a:ext cx="3442157" cy="675889"/>
          </a:xfrm>
        </p:spPr>
        <p:txBody>
          <a:bodyPr vert="horz" wrap="square" lIns="0" tIns="0" rIns="0" bIns="0" rtlCol="0" anchor="ctr">
            <a:noAutofit/>
          </a:bodyPr>
          <a:lstStyle>
            <a:lvl2pPr>
              <a:defRPr lang="en-US" sz="1400" b="0" dirty="0" smtClean="0"/>
            </a:lvl2pPr>
          </a:lstStyle>
          <a:p>
            <a:pPr lvl="1">
              <a:buFont typeface="Arial" panose="020B0604020202020204" pitchFamily="34" charset="0"/>
            </a:pPr>
            <a:r>
              <a:rPr lang="en-US" dirty="0"/>
              <a:t>Body copy Segoe UI Regular 14/18. The quick brown fox jumps over the lazy dog. </a:t>
            </a:r>
          </a:p>
        </p:txBody>
      </p:sp>
      <p:sp>
        <p:nvSpPr>
          <p:cNvPr id="17" name="Text Placeholder 4">
            <a:extLst>
              <a:ext uri="{FF2B5EF4-FFF2-40B4-BE49-F238E27FC236}">
                <a16:creationId xmlns:a16="http://schemas.microsoft.com/office/drawing/2014/main" id="{A2CDDCC0-5CE0-47BF-9A58-947FAAFE0464}"/>
              </a:ext>
            </a:extLst>
          </p:cNvPr>
          <p:cNvSpPr>
            <a:spLocks noGrp="1"/>
          </p:cNvSpPr>
          <p:nvPr>
            <p:ph type="body" sz="quarter" idx="27" hasCustomPrompt="1"/>
          </p:nvPr>
        </p:nvSpPr>
        <p:spPr>
          <a:xfrm>
            <a:off x="8331200" y="2993140"/>
            <a:ext cx="3442157" cy="675889"/>
          </a:xfr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dirty="0"/>
              <a:t>Body copy Segoe UI Regular 14/18. The quick brown fox jumps over the lazy dog. </a:t>
            </a:r>
          </a:p>
        </p:txBody>
      </p:sp>
      <p:sp>
        <p:nvSpPr>
          <p:cNvPr id="19" name="Text Placeholder 4">
            <a:extLst>
              <a:ext uri="{FF2B5EF4-FFF2-40B4-BE49-F238E27FC236}">
                <a16:creationId xmlns:a16="http://schemas.microsoft.com/office/drawing/2014/main" id="{CE365600-EF9A-4204-AC1D-49DA60EE0BC9}"/>
              </a:ext>
            </a:extLst>
          </p:cNvPr>
          <p:cNvSpPr>
            <a:spLocks noGrp="1"/>
          </p:cNvSpPr>
          <p:nvPr>
            <p:ph type="body" sz="quarter" idx="28" hasCustomPrompt="1"/>
          </p:nvPr>
        </p:nvSpPr>
        <p:spPr>
          <a:xfrm>
            <a:off x="8331200" y="3835404"/>
            <a:ext cx="3442157" cy="675889"/>
          </a:xfr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dirty="0"/>
              <a:t>Body copy Segoe UI Regular 14/18. The quick brown fox jumps over the lazy dog. </a:t>
            </a:r>
          </a:p>
        </p:txBody>
      </p:sp>
      <p:sp>
        <p:nvSpPr>
          <p:cNvPr id="21" name="Text Placeholder 4">
            <a:extLst>
              <a:ext uri="{FF2B5EF4-FFF2-40B4-BE49-F238E27FC236}">
                <a16:creationId xmlns:a16="http://schemas.microsoft.com/office/drawing/2014/main" id="{7C988AC2-C93F-4C50-A6B6-35E8D243E2D3}"/>
              </a:ext>
            </a:extLst>
          </p:cNvPr>
          <p:cNvSpPr>
            <a:spLocks noGrp="1"/>
          </p:cNvSpPr>
          <p:nvPr>
            <p:ph type="body" sz="quarter" idx="29" hasCustomPrompt="1"/>
          </p:nvPr>
        </p:nvSpPr>
        <p:spPr>
          <a:xfrm>
            <a:off x="8331200" y="4677668"/>
            <a:ext cx="3442157" cy="675889"/>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a:t>
            </a:r>
          </a:p>
        </p:txBody>
      </p:sp>
      <p:sp>
        <p:nvSpPr>
          <p:cNvPr id="22" name="Text Placeholder 4">
            <a:extLst>
              <a:ext uri="{FF2B5EF4-FFF2-40B4-BE49-F238E27FC236}">
                <a16:creationId xmlns:a16="http://schemas.microsoft.com/office/drawing/2014/main" id="{1BAD9B5E-AACF-4B5D-9D05-A8B6E03E279B}"/>
              </a:ext>
            </a:extLst>
          </p:cNvPr>
          <p:cNvSpPr>
            <a:spLocks noGrp="1"/>
          </p:cNvSpPr>
          <p:nvPr>
            <p:ph type="body" sz="quarter" idx="30" hasCustomPrompt="1"/>
          </p:nvPr>
        </p:nvSpPr>
        <p:spPr>
          <a:xfrm>
            <a:off x="8331200" y="5519930"/>
            <a:ext cx="3442157" cy="675889"/>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a:t>
            </a:r>
          </a:p>
        </p:txBody>
      </p:sp>
      <p:sp>
        <p:nvSpPr>
          <p:cNvPr id="4" name="Footer Placeholder 1">
            <a:extLst>
              <a:ext uri="{FF2B5EF4-FFF2-40B4-BE49-F238E27FC236}">
                <a16:creationId xmlns:a16="http://schemas.microsoft.com/office/drawing/2014/main" id="{9F52899F-4DD5-4919-A5F9-0A5E692D4537}"/>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497870291"/>
      </p:ext>
    </p:extLst>
  </p:cSld>
  <p:clrMapOvr>
    <a:masterClrMapping/>
  </p:clrMapOvr>
  <p:transition>
    <p:fade/>
  </p:transition>
  <p:extLst>
    <p:ext uri="{DCECCB84-F9BA-43D5-87BE-67443E8EF086}">
      <p15:sldGuideLst xmlns:p15="http://schemas.microsoft.com/office/powerpoint/2012/main">
        <p15:guide id="1" pos="1728">
          <p15:clr>
            <a:srgbClr val="FBAE40"/>
          </p15:clr>
        </p15:guide>
        <p15:guide id="2" pos="2280"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29" name="Title 28">
            <a:extLst>
              <a:ext uri="{FF2B5EF4-FFF2-40B4-BE49-F238E27FC236}">
                <a16:creationId xmlns:a16="http://schemas.microsoft.com/office/drawing/2014/main" id="{DB14B4B7-6595-4F80-A720-AEE6406FDDDB}"/>
              </a:ext>
            </a:extLst>
          </p:cNvPr>
          <p:cNvSpPr>
            <a:spLocks noGrp="1"/>
          </p:cNvSpPr>
          <p:nvPr>
            <p:ph type="title" hasCustomPrompt="1"/>
          </p:nvPr>
        </p:nvSpPr>
        <p:spPr/>
        <p:txBody>
          <a:bodyPr/>
          <a:lstStyle/>
          <a:p>
            <a:r>
              <a:rPr lang="en-US" dirty="0"/>
              <a:t>Text layout three columns images and text</a:t>
            </a:r>
          </a:p>
        </p:txBody>
      </p:sp>
      <p:sp>
        <p:nvSpPr>
          <p:cNvPr id="16" name="Rectangle 15">
            <a:extLst>
              <a:ext uri="{FF2B5EF4-FFF2-40B4-BE49-F238E27FC236}">
                <a16:creationId xmlns:a16="http://schemas.microsoft.com/office/drawing/2014/main" id="{A6AC17A7-7CAA-4CA5-89CD-184D76C19F56}"/>
              </a:ext>
              <a:ext uri="{C183D7F6-B498-43B3-948B-1728B52AA6E4}">
                <adec:decorative xmlns:adec="http://schemas.microsoft.com/office/drawing/2017/decorative" val="1"/>
              </a:ext>
            </a:extLst>
          </p:cNvPr>
          <p:cNvSpPr/>
          <p:nvPr userDrawn="1"/>
        </p:nvSpPr>
        <p:spPr bwMode="auto">
          <a:xfrm>
            <a:off x="468134" y="1456896"/>
            <a:ext cx="3603442" cy="3100576"/>
          </a:xfrm>
          <a:prstGeom prst="rect">
            <a:avLst/>
          </a:prstGeom>
          <a:noFill/>
          <a:ln w="1905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592758" y="1564130"/>
            <a:ext cx="3354191" cy="2886109"/>
          </a:xfrm>
          <a:prstGeom prst="rect">
            <a:avLst/>
          </a:prstGeom>
          <a:blipFill>
            <a:blip r:embed="rId2"/>
            <a:stretch>
              <a:fillRect/>
            </a:stretch>
          </a:blipFill>
          <a:ln w="19050">
            <a:noFill/>
          </a:ln>
        </p:spPr>
        <p:txBody>
          <a:bodyPr lIns="914400" rIns="91440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78" b="1" kern="1200" spc="0" baseline="0" dirty="0" smtClean="0">
                <a:solidFill>
                  <a:schemeClr val="tx1"/>
                </a:solidFill>
                <a:latin typeface="+mn-lt"/>
                <a:ea typeface="+mn-ea"/>
                <a:cs typeface="Segoe UI" panose="020B0502040204020203" pitchFamily="34" charset="0"/>
              </a:defRPr>
            </a:lvl1pPr>
          </a:lstStyle>
          <a:p>
            <a:r>
              <a:rPr lang="en-US"/>
              <a:t>Drag &amp; drop your</a:t>
            </a:r>
            <a:br>
              <a:rPr lang="en-US"/>
            </a:br>
            <a:r>
              <a:rPr lang="en-US"/>
              <a:t>photo here </a:t>
            </a:r>
            <a:br>
              <a:rPr lang="en-US"/>
            </a:br>
            <a:r>
              <a:rPr lang="en-US"/>
              <a:t>or click or tap icon</a:t>
            </a:r>
            <a:br>
              <a:rPr lang="en-US"/>
            </a:br>
            <a:r>
              <a:rPr lang="en-US"/>
              <a:t>below to insert</a:t>
            </a:r>
          </a:p>
        </p:txBody>
      </p:sp>
      <p:sp>
        <p:nvSpPr>
          <p:cNvPr id="5" name="Text Placeholder 4"/>
          <p:cNvSpPr>
            <a:spLocks noGrp="1"/>
          </p:cNvSpPr>
          <p:nvPr>
            <p:ph type="body" sz="quarter" idx="11" hasCustomPrompt="1"/>
          </p:nvPr>
        </p:nvSpPr>
        <p:spPr>
          <a:xfrm>
            <a:off x="418643" y="4708215"/>
            <a:ext cx="3652931" cy="584775"/>
          </a:xfrm>
          <a:prstGeom prst="rect">
            <a:avLst/>
          </a:prstGeom>
        </p:spPr>
        <p:txBody>
          <a:bodyPr lIns="0" tIns="45720" rIns="0" bIns="45720"/>
          <a:lstStyle>
            <a:lvl1pPr marL="0" indent="0">
              <a:lnSpc>
                <a:spcPct val="100000"/>
              </a:lnSpc>
              <a:spcBef>
                <a:spcPts val="1176"/>
              </a:spcBef>
              <a:buNone/>
              <a:defRPr lang="en-US" sz="1600"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18643" y="5014828"/>
            <a:ext cx="3652931" cy="954107"/>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7A2E6301-6404-4EF3-A39A-8E79FFA3C974}"/>
              </a:ext>
              <a:ext uri="{C183D7F6-B498-43B3-948B-1728B52AA6E4}">
                <adec:decorative xmlns:adec="http://schemas.microsoft.com/office/drawing/2017/decorative" val="1"/>
              </a:ext>
            </a:extLst>
          </p:cNvPr>
          <p:cNvSpPr/>
          <p:nvPr userDrawn="1"/>
        </p:nvSpPr>
        <p:spPr bwMode="auto">
          <a:xfrm>
            <a:off x="4308909" y="1456896"/>
            <a:ext cx="3603442" cy="3100576"/>
          </a:xfrm>
          <a:prstGeom prst="rect">
            <a:avLst/>
          </a:prstGeom>
          <a:noFill/>
          <a:ln w="1905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1" name="Picture Placeholder 7">
            <a:extLst>
              <a:ext uri="{FF2B5EF4-FFF2-40B4-BE49-F238E27FC236}">
                <a16:creationId xmlns:a16="http://schemas.microsoft.com/office/drawing/2014/main" id="{1BE65963-6DE8-471D-88DB-2FC78087003C}"/>
              </a:ext>
            </a:extLst>
          </p:cNvPr>
          <p:cNvSpPr>
            <a:spLocks noGrp="1"/>
          </p:cNvSpPr>
          <p:nvPr>
            <p:ph type="pic" sz="quarter" idx="26" hasCustomPrompt="1"/>
          </p:nvPr>
        </p:nvSpPr>
        <p:spPr>
          <a:xfrm>
            <a:off x="4433534" y="1564130"/>
            <a:ext cx="3354191" cy="2886109"/>
          </a:xfrm>
          <a:prstGeom prst="rect">
            <a:avLst/>
          </a:prstGeom>
          <a:blipFill>
            <a:blip r:embed="rId2"/>
            <a:stretch>
              <a:fillRect/>
            </a:stretch>
          </a:blipFill>
          <a:ln w="19050">
            <a:noFill/>
          </a:ln>
        </p:spPr>
        <p:txBody>
          <a:bodyPr lIns="914400" rIns="91440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78" b="1" kern="1200" spc="0" baseline="0" dirty="0" smtClean="0">
                <a:solidFill>
                  <a:schemeClr val="tx1"/>
                </a:solidFill>
                <a:latin typeface="+mn-lt"/>
                <a:ea typeface="+mn-ea"/>
                <a:cs typeface="Segoe UI" panose="020B0502040204020203" pitchFamily="34" charset="0"/>
              </a:defRPr>
            </a:lvl1pPr>
          </a:lstStyle>
          <a:p>
            <a:r>
              <a:rPr lang="en-US"/>
              <a:t>Drag &amp; drop your</a:t>
            </a:r>
            <a:br>
              <a:rPr lang="en-US"/>
            </a:br>
            <a:r>
              <a:rPr lang="en-US"/>
              <a:t>photo here </a:t>
            </a:r>
            <a:br>
              <a:rPr lang="en-US"/>
            </a:br>
            <a:r>
              <a:rPr lang="en-US"/>
              <a:t>or click or tap icon</a:t>
            </a:r>
            <a:br>
              <a:rPr lang="en-US"/>
            </a:br>
            <a:r>
              <a:rPr lang="en-US"/>
              <a:t>below to insert</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293969" y="4708215"/>
            <a:ext cx="3618381" cy="584775"/>
          </a:xfrm>
          <a:prstGeom prst="rect">
            <a:avLst/>
          </a:prstGeom>
        </p:spPr>
        <p:txBody>
          <a:bodyPr lIns="0" tIns="45720" rIns="0" bIns="45720"/>
          <a:lstStyle>
            <a:lvl1pPr marL="0" indent="0">
              <a:lnSpc>
                <a:spcPct val="100000"/>
              </a:lnSpc>
              <a:spcBef>
                <a:spcPts val="1176"/>
              </a:spcBef>
              <a:buNone/>
              <a:defRPr lang="en-US" sz="1600"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293969" y="5014828"/>
            <a:ext cx="3618381" cy="954107"/>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 The quick brown fox jumps over the lazy dog. The quick brown fox jumps over the lazy dog. The quick brown fox jumps over the lazy dog.</a:t>
            </a:r>
          </a:p>
        </p:txBody>
      </p:sp>
      <p:sp>
        <p:nvSpPr>
          <p:cNvPr id="17" name="Rectangle 16">
            <a:extLst>
              <a:ext uri="{FF2B5EF4-FFF2-40B4-BE49-F238E27FC236}">
                <a16:creationId xmlns:a16="http://schemas.microsoft.com/office/drawing/2014/main" id="{5EC0DAC3-9E26-491C-A10D-7D086E91DB76}"/>
              </a:ext>
              <a:ext uri="{C183D7F6-B498-43B3-948B-1728B52AA6E4}">
                <adec:decorative xmlns:adec="http://schemas.microsoft.com/office/drawing/2017/decorative" val="1"/>
              </a:ext>
            </a:extLst>
          </p:cNvPr>
          <p:cNvSpPr/>
          <p:nvPr userDrawn="1"/>
        </p:nvSpPr>
        <p:spPr bwMode="auto">
          <a:xfrm>
            <a:off x="8159021" y="1456896"/>
            <a:ext cx="3603442" cy="3100576"/>
          </a:xfrm>
          <a:prstGeom prst="rect">
            <a:avLst/>
          </a:prstGeom>
          <a:noFill/>
          <a:ln w="1905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3" name="Picture Placeholder 7">
            <a:extLst>
              <a:ext uri="{FF2B5EF4-FFF2-40B4-BE49-F238E27FC236}">
                <a16:creationId xmlns:a16="http://schemas.microsoft.com/office/drawing/2014/main" id="{907DE53F-AA57-4741-9DAA-A44C19F78D30}"/>
              </a:ext>
            </a:extLst>
          </p:cNvPr>
          <p:cNvSpPr>
            <a:spLocks noGrp="1"/>
          </p:cNvSpPr>
          <p:nvPr>
            <p:ph type="pic" sz="quarter" idx="27" hasCustomPrompt="1"/>
          </p:nvPr>
        </p:nvSpPr>
        <p:spPr>
          <a:xfrm>
            <a:off x="8283647" y="1564130"/>
            <a:ext cx="3354191" cy="2886109"/>
          </a:xfrm>
          <a:prstGeom prst="rect">
            <a:avLst/>
          </a:prstGeom>
          <a:blipFill>
            <a:blip r:embed="rId2"/>
            <a:stretch>
              <a:fillRect/>
            </a:stretch>
          </a:blipFill>
          <a:ln w="19050">
            <a:noFill/>
          </a:ln>
        </p:spPr>
        <p:txBody>
          <a:bodyPr lIns="914400" rIns="91440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78" b="1" kern="1200" spc="0" baseline="0" dirty="0" smtClean="0">
                <a:solidFill>
                  <a:schemeClr val="tx1"/>
                </a:solidFill>
                <a:latin typeface="+mn-lt"/>
                <a:ea typeface="+mn-ea"/>
                <a:cs typeface="Segoe UI" panose="020B0502040204020203" pitchFamily="34" charset="0"/>
              </a:defRPr>
            </a:lvl1pPr>
          </a:lstStyle>
          <a:p>
            <a:r>
              <a:rPr lang="en-US"/>
              <a:t>Drag &amp; drop your</a:t>
            </a:r>
            <a:br>
              <a:rPr lang="en-US"/>
            </a:br>
            <a:r>
              <a:rPr lang="en-US"/>
              <a:t>photo here </a:t>
            </a:r>
            <a:br>
              <a:rPr lang="en-US"/>
            </a:br>
            <a:r>
              <a:rPr lang="en-US"/>
              <a:t>or click or tap icon</a:t>
            </a:r>
            <a:br>
              <a:rPr lang="en-US"/>
            </a:br>
            <a:r>
              <a:rPr lang="en-US"/>
              <a:t>below to insert</a:t>
            </a:r>
          </a:p>
        </p:txBody>
      </p:sp>
      <p:sp>
        <p:nvSpPr>
          <p:cNvPr id="10" name="Text Placeholder 4"/>
          <p:cNvSpPr>
            <a:spLocks noGrp="1"/>
          </p:cNvSpPr>
          <p:nvPr>
            <p:ph type="body" sz="quarter" idx="13" hasCustomPrompt="1"/>
          </p:nvPr>
        </p:nvSpPr>
        <p:spPr>
          <a:xfrm>
            <a:off x="8144083" y="4708215"/>
            <a:ext cx="3618381" cy="584775"/>
          </a:xfrm>
          <a:prstGeom prst="rect">
            <a:avLst/>
          </a:prstGeom>
        </p:spPr>
        <p:txBody>
          <a:bodyPr lIns="0" tIns="45720" rIns="0" bIns="45720"/>
          <a:lstStyle>
            <a:lvl1pPr marL="0" indent="0">
              <a:lnSpc>
                <a:spcPct val="100000"/>
              </a:lnSpc>
              <a:spcBef>
                <a:spcPts val="1176"/>
              </a:spcBef>
              <a:buNone/>
              <a:defRPr lang="en-US" sz="1600"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144083" y="5014828"/>
            <a:ext cx="3618381" cy="954107"/>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D26B0962-7685-4EBF-B99E-792210E71636}"/>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669954851"/>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slide_Power BI Yellow Color">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990B4C-4B23-479D-ADA8-DD6E0658DF5A}"/>
              </a:ext>
            </a:extLst>
          </p:cNvPr>
          <p:cNvSpPr/>
          <p:nvPr userDrawn="1"/>
        </p:nvSpPr>
        <p:spPr bwMode="auto">
          <a:xfrm>
            <a:off x="1" y="2526646"/>
            <a:ext cx="9697686" cy="178404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5"/>
          <p:cNvSpPr>
            <a:spLocks noGrp="1"/>
          </p:cNvSpPr>
          <p:nvPr>
            <p:ph type="title" hasCustomPrompt="1"/>
          </p:nvPr>
        </p:nvSpPr>
        <p:spPr>
          <a:xfrm>
            <a:off x="418644" y="2526646"/>
            <a:ext cx="9189910" cy="1784048"/>
          </a:xfrm>
          <a:prstGeom prst="rect">
            <a:avLst/>
          </a:prstGeom>
          <a:noFill/>
        </p:spPr>
        <p:txBody>
          <a:bodyPr vert="horz" wrap="square" lIns="0" tIns="0" rIns="0" bIns="0" rtlCol="0" anchor="ctr" anchorCtr="0">
            <a:noAutofit/>
          </a:bodyPr>
          <a:lstStyle>
            <a:lvl1pPr>
              <a:defRPr lang="en-US" sz="3600" spc="-49" baseline="0" dirty="0">
                <a:solidFill>
                  <a:schemeClr val="tx1"/>
                </a:solidFill>
              </a:defRPr>
            </a:lvl1pPr>
          </a:lstStyle>
          <a:p>
            <a:pPr marL="0" lvl="0">
              <a:lnSpc>
                <a:spcPts val="5490"/>
              </a:lnSpc>
            </a:pPr>
            <a:r>
              <a:rPr lang="en-US" dirty="0"/>
              <a:t>Section title</a:t>
            </a:r>
          </a:p>
        </p:txBody>
      </p:sp>
      <p:sp>
        <p:nvSpPr>
          <p:cNvPr id="6" name="Rectangle 5">
            <a:extLst>
              <a:ext uri="{FF2B5EF4-FFF2-40B4-BE49-F238E27FC236}">
                <a16:creationId xmlns:a16="http://schemas.microsoft.com/office/drawing/2014/main" id="{E7A7DCD7-2A9A-4303-B73A-A8AA23BAF4B6}"/>
              </a:ext>
            </a:extLst>
          </p:cNvPr>
          <p:cNvSpPr/>
          <p:nvPr userDrawn="1"/>
        </p:nvSpPr>
        <p:spPr bwMode="auto">
          <a:xfrm>
            <a:off x="9697686" y="2526646"/>
            <a:ext cx="2082603" cy="178404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79F5CEB5-AAB3-4E98-82B0-2B2EDFAC7F19}"/>
              </a:ext>
            </a:extLst>
          </p:cNvPr>
          <p:cNvSpPr/>
          <p:nvPr userDrawn="1"/>
        </p:nvSpPr>
        <p:spPr bwMode="auto">
          <a:xfrm>
            <a:off x="11569483"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6">
            <a:extLst>
              <a:ext uri="{FF2B5EF4-FFF2-40B4-BE49-F238E27FC236}">
                <a16:creationId xmlns:a16="http://schemas.microsoft.com/office/drawing/2014/main" id="{C39A4550-468E-4965-BBF3-650AD824060F}"/>
              </a:ext>
            </a:extLst>
          </p:cNvPr>
          <p:cNvSpPr/>
          <p:nvPr userDrawn="1"/>
        </p:nvSpPr>
        <p:spPr bwMode="auto">
          <a:xfrm flipH="1">
            <a:off x="9697686"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2" name="Picture Placeholder 11">
            <a:extLst>
              <a:ext uri="{FF2B5EF4-FFF2-40B4-BE49-F238E27FC236}">
                <a16:creationId xmlns:a16="http://schemas.microsoft.com/office/drawing/2014/main" id="{A0F18A81-5AF1-41EB-B335-9EF67062969B}"/>
              </a:ext>
            </a:extLst>
          </p:cNvPr>
          <p:cNvSpPr>
            <a:spLocks noGrp="1"/>
          </p:cNvSpPr>
          <p:nvPr>
            <p:ph type="pic" sz="quarter" idx="10"/>
          </p:nvPr>
        </p:nvSpPr>
        <p:spPr>
          <a:xfrm>
            <a:off x="10098361" y="2777952"/>
            <a:ext cx="1281254" cy="1281436"/>
          </a:xfrm>
        </p:spPr>
        <p:txBody>
          <a:bodyPr anchor="ctr">
            <a:noAutofit/>
          </a:bodyPr>
          <a:lstStyle>
            <a:lvl1pPr algn="ctr">
              <a:defRPr/>
            </a:lvl1pPr>
          </a:lstStyle>
          <a:p>
            <a:endParaRPr lang="en-US"/>
          </a:p>
        </p:txBody>
      </p:sp>
      <p:sp>
        <p:nvSpPr>
          <p:cNvPr id="3" name="Footer Placeholder 1">
            <a:extLst>
              <a:ext uri="{FF2B5EF4-FFF2-40B4-BE49-F238E27FC236}">
                <a16:creationId xmlns:a16="http://schemas.microsoft.com/office/drawing/2014/main" id="{C6B75234-9944-48A2-8A21-99500C7BBB40}"/>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764039343"/>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slide_Power Automate Blue Color">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990B4C-4B23-479D-ADA8-DD6E0658DF5A}"/>
              </a:ext>
            </a:extLst>
          </p:cNvPr>
          <p:cNvSpPr/>
          <p:nvPr userDrawn="1"/>
        </p:nvSpPr>
        <p:spPr bwMode="auto">
          <a:xfrm>
            <a:off x="1" y="2526646"/>
            <a:ext cx="9697686" cy="178404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5"/>
          <p:cNvSpPr>
            <a:spLocks noGrp="1"/>
          </p:cNvSpPr>
          <p:nvPr>
            <p:ph type="title" hasCustomPrompt="1"/>
          </p:nvPr>
        </p:nvSpPr>
        <p:spPr>
          <a:xfrm>
            <a:off x="418644" y="2526646"/>
            <a:ext cx="9189910" cy="1784048"/>
          </a:xfrm>
          <a:prstGeom prst="rect">
            <a:avLst/>
          </a:prstGeom>
          <a:noFill/>
        </p:spPr>
        <p:txBody>
          <a:bodyPr vert="horz" wrap="square" lIns="0" tIns="0" rIns="0" bIns="0" rtlCol="0" anchor="ctr" anchorCtr="0">
            <a:noAutofit/>
          </a:bodyPr>
          <a:lstStyle>
            <a:lvl1pPr>
              <a:defRPr lang="en-US" sz="3600" spc="-49" baseline="0" dirty="0">
                <a:solidFill>
                  <a:schemeClr val="bg1"/>
                </a:solidFill>
              </a:defRPr>
            </a:lvl1pPr>
          </a:lstStyle>
          <a:p>
            <a:pPr marL="0" lvl="0">
              <a:lnSpc>
                <a:spcPts val="5490"/>
              </a:lnSpc>
            </a:pPr>
            <a:r>
              <a:rPr lang="en-US"/>
              <a:t>Section title</a:t>
            </a:r>
          </a:p>
        </p:txBody>
      </p:sp>
      <p:sp>
        <p:nvSpPr>
          <p:cNvPr id="6" name="Rectangle 5">
            <a:extLst>
              <a:ext uri="{FF2B5EF4-FFF2-40B4-BE49-F238E27FC236}">
                <a16:creationId xmlns:a16="http://schemas.microsoft.com/office/drawing/2014/main" id="{E7A7DCD7-2A9A-4303-B73A-A8AA23BAF4B6}"/>
              </a:ext>
            </a:extLst>
          </p:cNvPr>
          <p:cNvSpPr/>
          <p:nvPr userDrawn="1"/>
        </p:nvSpPr>
        <p:spPr bwMode="auto">
          <a:xfrm>
            <a:off x="9697686" y="2526646"/>
            <a:ext cx="2082603" cy="178404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79F5CEB5-AAB3-4E98-82B0-2B2EDFAC7F19}"/>
              </a:ext>
            </a:extLst>
          </p:cNvPr>
          <p:cNvSpPr/>
          <p:nvPr userDrawn="1"/>
        </p:nvSpPr>
        <p:spPr bwMode="auto">
          <a:xfrm>
            <a:off x="11569483"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6">
            <a:extLst>
              <a:ext uri="{FF2B5EF4-FFF2-40B4-BE49-F238E27FC236}">
                <a16:creationId xmlns:a16="http://schemas.microsoft.com/office/drawing/2014/main" id="{C39A4550-468E-4965-BBF3-650AD824060F}"/>
              </a:ext>
            </a:extLst>
          </p:cNvPr>
          <p:cNvSpPr/>
          <p:nvPr userDrawn="1"/>
        </p:nvSpPr>
        <p:spPr bwMode="auto">
          <a:xfrm flipH="1">
            <a:off x="9697686"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2" name="Picture Placeholder 11">
            <a:extLst>
              <a:ext uri="{FF2B5EF4-FFF2-40B4-BE49-F238E27FC236}">
                <a16:creationId xmlns:a16="http://schemas.microsoft.com/office/drawing/2014/main" id="{A0F18A81-5AF1-41EB-B335-9EF67062969B}"/>
              </a:ext>
            </a:extLst>
          </p:cNvPr>
          <p:cNvSpPr>
            <a:spLocks noGrp="1"/>
          </p:cNvSpPr>
          <p:nvPr>
            <p:ph type="pic" sz="quarter" idx="10"/>
          </p:nvPr>
        </p:nvSpPr>
        <p:spPr>
          <a:xfrm>
            <a:off x="10098361" y="2777952"/>
            <a:ext cx="1281254" cy="1281436"/>
          </a:xfrm>
        </p:spPr>
        <p:txBody>
          <a:bodyPr anchor="ctr">
            <a:noAutofit/>
          </a:bodyPr>
          <a:lstStyle>
            <a:lvl1pPr algn="ctr">
              <a:defRPr/>
            </a:lvl1pPr>
          </a:lstStyle>
          <a:p>
            <a:endParaRPr lang="en-US"/>
          </a:p>
        </p:txBody>
      </p:sp>
      <p:sp>
        <p:nvSpPr>
          <p:cNvPr id="3" name="Footer Placeholder 1">
            <a:extLst>
              <a:ext uri="{FF2B5EF4-FFF2-40B4-BE49-F238E27FC236}">
                <a16:creationId xmlns:a16="http://schemas.microsoft.com/office/drawing/2014/main" id="{C6B75234-9944-48A2-8A21-99500C7BBB40}"/>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349849027"/>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slide_Power Apps Purple Color">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990B4C-4B23-479D-ADA8-DD6E0658DF5A}"/>
              </a:ext>
            </a:extLst>
          </p:cNvPr>
          <p:cNvSpPr/>
          <p:nvPr userDrawn="1"/>
        </p:nvSpPr>
        <p:spPr bwMode="auto">
          <a:xfrm>
            <a:off x="1" y="2526646"/>
            <a:ext cx="9697686" cy="178404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5"/>
          <p:cNvSpPr>
            <a:spLocks noGrp="1"/>
          </p:cNvSpPr>
          <p:nvPr>
            <p:ph type="title" hasCustomPrompt="1"/>
          </p:nvPr>
        </p:nvSpPr>
        <p:spPr>
          <a:xfrm>
            <a:off x="418644" y="2526646"/>
            <a:ext cx="9189910" cy="1784048"/>
          </a:xfrm>
          <a:prstGeom prst="rect">
            <a:avLst/>
          </a:prstGeom>
          <a:noFill/>
        </p:spPr>
        <p:txBody>
          <a:bodyPr vert="horz" wrap="square" lIns="0" tIns="0" rIns="0" bIns="0" rtlCol="0" anchor="ctr" anchorCtr="0">
            <a:noAutofit/>
          </a:bodyPr>
          <a:lstStyle>
            <a:lvl1pPr>
              <a:defRPr lang="en-US" sz="3600" spc="-49" baseline="0" dirty="0">
                <a:solidFill>
                  <a:schemeClr val="bg1"/>
                </a:solidFill>
              </a:defRPr>
            </a:lvl1pPr>
          </a:lstStyle>
          <a:p>
            <a:pPr marL="0" lvl="0">
              <a:lnSpc>
                <a:spcPts val="5490"/>
              </a:lnSpc>
            </a:pPr>
            <a:r>
              <a:rPr lang="en-US"/>
              <a:t>Section title</a:t>
            </a:r>
          </a:p>
        </p:txBody>
      </p:sp>
      <p:sp>
        <p:nvSpPr>
          <p:cNvPr id="6" name="Rectangle 5">
            <a:extLst>
              <a:ext uri="{FF2B5EF4-FFF2-40B4-BE49-F238E27FC236}">
                <a16:creationId xmlns:a16="http://schemas.microsoft.com/office/drawing/2014/main" id="{E7A7DCD7-2A9A-4303-B73A-A8AA23BAF4B6}"/>
              </a:ext>
            </a:extLst>
          </p:cNvPr>
          <p:cNvSpPr/>
          <p:nvPr userDrawn="1"/>
        </p:nvSpPr>
        <p:spPr bwMode="auto">
          <a:xfrm>
            <a:off x="9697686" y="2526646"/>
            <a:ext cx="2082603" cy="178404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79F5CEB5-AAB3-4E98-82B0-2B2EDFAC7F19}"/>
              </a:ext>
            </a:extLst>
          </p:cNvPr>
          <p:cNvSpPr/>
          <p:nvPr userDrawn="1"/>
        </p:nvSpPr>
        <p:spPr bwMode="auto">
          <a:xfrm>
            <a:off x="11569483"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3"/>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6">
            <a:extLst>
              <a:ext uri="{FF2B5EF4-FFF2-40B4-BE49-F238E27FC236}">
                <a16:creationId xmlns:a16="http://schemas.microsoft.com/office/drawing/2014/main" id="{C39A4550-468E-4965-BBF3-650AD824060F}"/>
              </a:ext>
            </a:extLst>
          </p:cNvPr>
          <p:cNvSpPr/>
          <p:nvPr userDrawn="1"/>
        </p:nvSpPr>
        <p:spPr bwMode="auto">
          <a:xfrm flipH="1">
            <a:off x="9697686"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3"/>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2" name="Picture Placeholder 11">
            <a:extLst>
              <a:ext uri="{FF2B5EF4-FFF2-40B4-BE49-F238E27FC236}">
                <a16:creationId xmlns:a16="http://schemas.microsoft.com/office/drawing/2014/main" id="{A0F18A81-5AF1-41EB-B335-9EF67062969B}"/>
              </a:ext>
            </a:extLst>
          </p:cNvPr>
          <p:cNvSpPr>
            <a:spLocks noGrp="1"/>
          </p:cNvSpPr>
          <p:nvPr>
            <p:ph type="pic" sz="quarter" idx="10"/>
          </p:nvPr>
        </p:nvSpPr>
        <p:spPr>
          <a:xfrm>
            <a:off x="10098361" y="2777952"/>
            <a:ext cx="1281254" cy="1281436"/>
          </a:xfrm>
        </p:spPr>
        <p:txBody>
          <a:bodyPr anchor="ctr">
            <a:noAutofit/>
          </a:bodyPr>
          <a:lstStyle>
            <a:lvl1pPr algn="ctr">
              <a:defRPr/>
            </a:lvl1pPr>
          </a:lstStyle>
          <a:p>
            <a:endParaRPr lang="en-US"/>
          </a:p>
        </p:txBody>
      </p:sp>
      <p:sp>
        <p:nvSpPr>
          <p:cNvPr id="3" name="Footer Placeholder 1">
            <a:extLst>
              <a:ext uri="{FF2B5EF4-FFF2-40B4-BE49-F238E27FC236}">
                <a16:creationId xmlns:a16="http://schemas.microsoft.com/office/drawing/2014/main" id="{C6B75234-9944-48A2-8A21-99500C7BBB40}"/>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319598638"/>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slide_Power Virtual Dark Teal Color">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990B4C-4B23-479D-ADA8-DD6E0658DF5A}"/>
              </a:ext>
            </a:extLst>
          </p:cNvPr>
          <p:cNvSpPr/>
          <p:nvPr userDrawn="1"/>
        </p:nvSpPr>
        <p:spPr bwMode="auto">
          <a:xfrm>
            <a:off x="1" y="2526646"/>
            <a:ext cx="9697686" cy="178404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5"/>
          <p:cNvSpPr>
            <a:spLocks noGrp="1"/>
          </p:cNvSpPr>
          <p:nvPr>
            <p:ph type="title" hasCustomPrompt="1"/>
          </p:nvPr>
        </p:nvSpPr>
        <p:spPr>
          <a:xfrm>
            <a:off x="418644" y="2526646"/>
            <a:ext cx="9189910" cy="1784048"/>
          </a:xfrm>
          <a:prstGeom prst="rect">
            <a:avLst/>
          </a:prstGeom>
          <a:noFill/>
        </p:spPr>
        <p:txBody>
          <a:bodyPr vert="horz" wrap="square" lIns="0" tIns="0" rIns="0" bIns="0" rtlCol="0" anchor="ctr" anchorCtr="0">
            <a:noAutofit/>
          </a:bodyPr>
          <a:lstStyle>
            <a:lvl1pPr>
              <a:defRPr lang="en-US" sz="3600" spc="-49" baseline="0" dirty="0">
                <a:solidFill>
                  <a:schemeClr val="bg1"/>
                </a:solidFill>
              </a:defRPr>
            </a:lvl1pPr>
          </a:lstStyle>
          <a:p>
            <a:pPr marL="0" lvl="0">
              <a:lnSpc>
                <a:spcPts val="5490"/>
              </a:lnSpc>
            </a:pPr>
            <a:r>
              <a:rPr lang="en-US"/>
              <a:t>Section title</a:t>
            </a:r>
          </a:p>
        </p:txBody>
      </p:sp>
      <p:sp>
        <p:nvSpPr>
          <p:cNvPr id="6" name="Rectangle 5">
            <a:extLst>
              <a:ext uri="{FF2B5EF4-FFF2-40B4-BE49-F238E27FC236}">
                <a16:creationId xmlns:a16="http://schemas.microsoft.com/office/drawing/2014/main" id="{E7A7DCD7-2A9A-4303-B73A-A8AA23BAF4B6}"/>
              </a:ext>
            </a:extLst>
          </p:cNvPr>
          <p:cNvSpPr/>
          <p:nvPr userDrawn="1"/>
        </p:nvSpPr>
        <p:spPr bwMode="auto">
          <a:xfrm>
            <a:off x="9697686" y="2526646"/>
            <a:ext cx="2082603" cy="178404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79F5CEB5-AAB3-4E98-82B0-2B2EDFAC7F19}"/>
              </a:ext>
            </a:extLst>
          </p:cNvPr>
          <p:cNvSpPr/>
          <p:nvPr userDrawn="1"/>
        </p:nvSpPr>
        <p:spPr bwMode="auto">
          <a:xfrm>
            <a:off x="11569483"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4"/>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6">
            <a:extLst>
              <a:ext uri="{FF2B5EF4-FFF2-40B4-BE49-F238E27FC236}">
                <a16:creationId xmlns:a16="http://schemas.microsoft.com/office/drawing/2014/main" id="{C39A4550-468E-4965-BBF3-650AD824060F}"/>
              </a:ext>
            </a:extLst>
          </p:cNvPr>
          <p:cNvSpPr/>
          <p:nvPr userDrawn="1"/>
        </p:nvSpPr>
        <p:spPr bwMode="auto">
          <a:xfrm flipH="1">
            <a:off x="9697686"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4"/>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2" name="Picture Placeholder 11">
            <a:extLst>
              <a:ext uri="{FF2B5EF4-FFF2-40B4-BE49-F238E27FC236}">
                <a16:creationId xmlns:a16="http://schemas.microsoft.com/office/drawing/2014/main" id="{A0F18A81-5AF1-41EB-B335-9EF67062969B}"/>
              </a:ext>
            </a:extLst>
          </p:cNvPr>
          <p:cNvSpPr>
            <a:spLocks noGrp="1"/>
          </p:cNvSpPr>
          <p:nvPr>
            <p:ph type="pic" sz="quarter" idx="10"/>
          </p:nvPr>
        </p:nvSpPr>
        <p:spPr>
          <a:xfrm>
            <a:off x="10098361" y="2777952"/>
            <a:ext cx="1281254" cy="1281436"/>
          </a:xfrm>
        </p:spPr>
        <p:txBody>
          <a:bodyPr anchor="ctr">
            <a:noAutofit/>
          </a:bodyPr>
          <a:lstStyle>
            <a:lvl1pPr algn="ctr">
              <a:defRPr/>
            </a:lvl1pPr>
          </a:lstStyle>
          <a:p>
            <a:endParaRPr lang="en-US"/>
          </a:p>
        </p:txBody>
      </p:sp>
      <p:sp>
        <p:nvSpPr>
          <p:cNvPr id="3" name="Footer Placeholder 1">
            <a:extLst>
              <a:ext uri="{FF2B5EF4-FFF2-40B4-BE49-F238E27FC236}">
                <a16:creationId xmlns:a16="http://schemas.microsoft.com/office/drawing/2014/main" id="{C6B75234-9944-48A2-8A21-99500C7BBB40}"/>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395989523"/>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Photo layou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5543516" cy="728448"/>
          </a:xfrm>
        </p:spPr>
        <p:txBody>
          <a:bodyPr/>
          <a:lstStyle>
            <a:lvl1pPr>
              <a:defRPr>
                <a:solidFill>
                  <a:schemeClr val="tx1"/>
                </a:solidFill>
              </a:defRPr>
            </a:lvl1pPr>
          </a:lstStyle>
          <a:p>
            <a:r>
              <a:rPr lang="en-US" dirty="0"/>
              <a:t>Photo layout 1</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18644" y="1456897"/>
            <a:ext cx="5579310" cy="307777"/>
          </a:xfrm>
          <a:prstGeom prst="rect">
            <a:avLst/>
          </a:prstGeom>
        </p:spPr>
        <p:txBody>
          <a:bodyPr wrap="square" lIns="0" tIns="0" rIns="0" bIns="0">
            <a:spAutoFit/>
          </a:bodyPr>
          <a:lstStyle>
            <a:lvl1pPr marL="0" indent="0">
              <a:lnSpc>
                <a:spcPts val="2353"/>
              </a:lnSpc>
              <a:buNone/>
              <a:defRPr lang="en-US" sz="2000" kern="1200" spc="0" baseline="0" dirty="0">
                <a:solidFill>
                  <a:schemeClr val="tx1"/>
                </a:solidFill>
                <a:latin typeface="+mj-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a:t>
            </a:r>
            <a:r>
              <a:rPr lang="en-US" err="1"/>
              <a:t>Semibold</a:t>
            </a:r>
            <a:r>
              <a:rPr lang="en-US"/>
              <a:t> 20/24. </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18643" y="2161629"/>
            <a:ext cx="5579311" cy="338554"/>
          </a:xfrm>
          <a:prstGeom prst="rect">
            <a:avLst/>
          </a:prstGeom>
        </p:spPr>
        <p:txBody>
          <a:bodyPr lIns="0" tIns="45720" rIns="0" bIns="45720"/>
          <a:lstStyle>
            <a:lvl1pPr marL="0" indent="0">
              <a:lnSpc>
                <a:spcPct val="100000"/>
              </a:lnSpc>
              <a:spcBef>
                <a:spcPts val="1176"/>
              </a:spcBef>
              <a:buNone/>
              <a:defRPr lang="en-US" sz="1600" b="0" kern="1200" spc="0" baseline="0" dirty="0">
                <a:solidFill>
                  <a:schemeClr val="tx1"/>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2474101"/>
            <a:ext cx="5579310" cy="76700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7" name="Text Placeholder 4">
            <a:extLst>
              <a:ext uri="{FF2B5EF4-FFF2-40B4-BE49-F238E27FC236}">
                <a16:creationId xmlns:a16="http://schemas.microsoft.com/office/drawing/2014/main" id="{0D336736-F7E2-BA48-AD3E-B0037BAC6816}"/>
              </a:ext>
            </a:extLst>
          </p:cNvPr>
          <p:cNvSpPr>
            <a:spLocks noGrp="1"/>
          </p:cNvSpPr>
          <p:nvPr>
            <p:ph type="body" sz="quarter" idx="43" hasCustomPrompt="1"/>
          </p:nvPr>
        </p:nvSpPr>
        <p:spPr>
          <a:xfrm>
            <a:off x="418643" y="3628878"/>
            <a:ext cx="5579311" cy="338554"/>
          </a:xfrm>
          <a:prstGeom prst="rect">
            <a:avLst/>
          </a:prstGeom>
        </p:spPr>
        <p:txBody>
          <a:bodyPr lIns="0" tIns="45720" rIns="0" bIns="45720"/>
          <a:lstStyle>
            <a:lvl1pPr marL="0" indent="0">
              <a:lnSpc>
                <a:spcPct val="100000"/>
              </a:lnSpc>
              <a:spcBef>
                <a:spcPts val="1176"/>
              </a:spcBef>
              <a:buNone/>
              <a:defRPr lang="en-US" sz="1600" b="0" kern="1200" spc="0" baseline="0" dirty="0">
                <a:solidFill>
                  <a:schemeClr val="tx1"/>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3929012"/>
            <a:ext cx="5579310" cy="76700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2" y="-1"/>
            <a:ext cx="5973053" cy="6858001"/>
          </a:xfrm>
          <a:prstGeom prst="rect">
            <a:avLst/>
          </a:prstGeom>
          <a:blipFill>
            <a:blip r:embed="rId2"/>
            <a:stretch>
              <a:fillRect/>
            </a:stretch>
          </a:blipFill>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Footer Placeholder 1">
            <a:extLst>
              <a:ext uri="{FF2B5EF4-FFF2-40B4-BE49-F238E27FC236}">
                <a16:creationId xmlns:a16="http://schemas.microsoft.com/office/drawing/2014/main" id="{C3405CC5-9896-4E3A-9373-436306F5BF12}"/>
              </a:ext>
            </a:extLst>
          </p:cNvPr>
          <p:cNvSpPr txBox="1">
            <a:spLocks/>
          </p:cNvSpPr>
          <p:nvPr userDrawn="1"/>
        </p:nvSpPr>
        <p:spPr>
          <a:xfrm>
            <a:off x="418644"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l"/>
            <a:r>
              <a:rPr lang="en-US" dirty="0"/>
              <a:t>© Copyright Microsoft Corporation. All rights reserved.</a:t>
            </a:r>
          </a:p>
        </p:txBody>
      </p:sp>
    </p:spTree>
    <p:extLst>
      <p:ext uri="{BB962C8B-B14F-4D97-AF65-F5344CB8AC3E}">
        <p14:creationId xmlns:p14="http://schemas.microsoft.com/office/powerpoint/2010/main" val="2518741288"/>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hoto layout with bullet tex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5543516" cy="728448"/>
          </a:xfrm>
        </p:spPr>
        <p:txBody>
          <a:bodyPr/>
          <a:lstStyle>
            <a:lvl1pPr>
              <a:defRPr>
                <a:solidFill>
                  <a:schemeClr val="tx1"/>
                </a:solidFill>
              </a:defRPr>
            </a:lvl1pPr>
          </a:lstStyle>
          <a:p>
            <a:r>
              <a:rPr lang="en-US" dirty="0"/>
              <a:t>Photo layout 1</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18644" y="1456896"/>
            <a:ext cx="5579310" cy="369332"/>
          </a:xfrm>
          <a:prstGeom prst="rect">
            <a:avLst/>
          </a:prstGeom>
        </p:spPr>
        <p:txBody>
          <a:bodyPr wrap="square" lIns="0" tIns="0" rIns="0" bIns="0" anchor="t">
            <a:spAutoFit/>
          </a:bodyPr>
          <a:lstStyle>
            <a:lvl1pPr marL="0" indent="0">
              <a:lnSpc>
                <a:spcPct val="100000"/>
              </a:lnSpc>
              <a:buNone/>
              <a:defRPr lang="en-US" sz="2400" kern="1200" spc="0" baseline="0" dirty="0">
                <a:solidFill>
                  <a:schemeClr val="tx1"/>
                </a:solidFill>
                <a:latin typeface="+mj-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dirty="0"/>
              <a:t>Subhead Segoe UI </a:t>
            </a:r>
            <a:r>
              <a:rPr lang="en-US" dirty="0" err="1"/>
              <a:t>Semibold</a:t>
            </a:r>
            <a:r>
              <a:rPr lang="en-US" dirty="0"/>
              <a:t> 20/24.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2268946"/>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0" name="Straight Connector 9">
            <a:extLst>
              <a:ext uri="{FF2B5EF4-FFF2-40B4-BE49-F238E27FC236}">
                <a16:creationId xmlns:a16="http://schemas.microsoft.com/office/drawing/2014/main" id="{7FA17B80-9C3D-4DD7-B924-02A9E3E600E1}"/>
              </a:ext>
              <a:ext uri="{C183D7F6-B498-43B3-948B-1728B52AA6E4}">
                <adec:decorative xmlns:adec="http://schemas.microsoft.com/office/drawing/2017/decorative" val="1"/>
              </a:ext>
            </a:extLst>
          </p:cNvPr>
          <p:cNvCxnSpPr>
            <a:cxnSpLocks/>
          </p:cNvCxnSpPr>
          <p:nvPr userDrawn="1"/>
        </p:nvCxnSpPr>
        <p:spPr>
          <a:xfrm>
            <a:off x="418644" y="3068044"/>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3282367"/>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1" name="Straight Connector 10">
            <a:extLst>
              <a:ext uri="{FF2B5EF4-FFF2-40B4-BE49-F238E27FC236}">
                <a16:creationId xmlns:a16="http://schemas.microsoft.com/office/drawing/2014/main" id="{3FD3D5BB-5B0F-44DE-B4B8-000A681CEA94}"/>
              </a:ext>
              <a:ext uri="{C183D7F6-B498-43B3-948B-1728B52AA6E4}">
                <adec:decorative xmlns:adec="http://schemas.microsoft.com/office/drawing/2017/decorative" val="1"/>
              </a:ext>
            </a:extLst>
          </p:cNvPr>
          <p:cNvCxnSpPr>
            <a:cxnSpLocks/>
          </p:cNvCxnSpPr>
          <p:nvPr userDrawn="1"/>
        </p:nvCxnSpPr>
        <p:spPr>
          <a:xfrm>
            <a:off x="418644" y="4081465"/>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460A0EF6-FA0B-4D44-8315-ED90C5B93C73}"/>
              </a:ext>
            </a:extLst>
          </p:cNvPr>
          <p:cNvSpPr>
            <a:spLocks noGrp="1"/>
          </p:cNvSpPr>
          <p:nvPr>
            <p:ph type="body" sz="quarter" idx="45" hasCustomPrompt="1"/>
          </p:nvPr>
        </p:nvSpPr>
        <p:spPr>
          <a:xfrm>
            <a:off x="418644" y="4295788"/>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5" name="Straight Connector 14">
            <a:extLst>
              <a:ext uri="{FF2B5EF4-FFF2-40B4-BE49-F238E27FC236}">
                <a16:creationId xmlns:a16="http://schemas.microsoft.com/office/drawing/2014/main" id="{A637605A-2FAC-4994-ACEC-7082FD1D75A8}"/>
              </a:ext>
              <a:ext uri="{C183D7F6-B498-43B3-948B-1728B52AA6E4}">
                <adec:decorative xmlns:adec="http://schemas.microsoft.com/office/drawing/2017/decorative" val="1"/>
              </a:ext>
            </a:extLst>
          </p:cNvPr>
          <p:cNvCxnSpPr>
            <a:cxnSpLocks/>
          </p:cNvCxnSpPr>
          <p:nvPr userDrawn="1"/>
        </p:nvCxnSpPr>
        <p:spPr>
          <a:xfrm>
            <a:off x="418644" y="5094886"/>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5A88BE58-E914-49A7-B477-3DBF3F91D24F}"/>
              </a:ext>
            </a:extLst>
          </p:cNvPr>
          <p:cNvSpPr>
            <a:spLocks noGrp="1"/>
          </p:cNvSpPr>
          <p:nvPr>
            <p:ph type="body" sz="quarter" idx="46" hasCustomPrompt="1"/>
          </p:nvPr>
        </p:nvSpPr>
        <p:spPr>
          <a:xfrm>
            <a:off x="418644" y="5309208"/>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sp>
        <p:nvSpPr>
          <p:cNvPr id="2" name="Rectangle 1">
            <a:extLst>
              <a:ext uri="{FF2B5EF4-FFF2-40B4-BE49-F238E27FC236}">
                <a16:creationId xmlns:a16="http://schemas.microsoft.com/office/drawing/2014/main" id="{56B6D240-D672-4F0A-95ED-D92FC8351E6D}"/>
              </a:ext>
              <a:ext uri="{C183D7F6-B498-43B3-948B-1728B52AA6E4}">
                <adec:decorative xmlns:adec="http://schemas.microsoft.com/office/drawing/2017/decorative" val="1"/>
              </a:ext>
            </a:extLst>
          </p:cNvPr>
          <p:cNvSpPr/>
          <p:nvPr userDrawn="1"/>
        </p:nvSpPr>
        <p:spPr bwMode="auto">
          <a:xfrm>
            <a:off x="6229842" y="1456896"/>
            <a:ext cx="5543514" cy="4960611"/>
          </a:xfrm>
          <a:prstGeom prst="rect">
            <a:avLst/>
          </a:prstGeom>
          <a:noFill/>
          <a:ln w="1905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Picture Placeholder 7">
            <a:extLst>
              <a:ext uri="{FF2B5EF4-FFF2-40B4-BE49-F238E27FC236}">
                <a16:creationId xmlns:a16="http://schemas.microsoft.com/office/drawing/2014/main" id="{CA973F78-0779-41C2-98B4-4547D2CD7C11}"/>
              </a:ext>
            </a:extLst>
          </p:cNvPr>
          <p:cNvSpPr>
            <a:spLocks noGrp="1"/>
          </p:cNvSpPr>
          <p:nvPr>
            <p:ph type="pic" sz="quarter" idx="47" hasCustomPrompt="1"/>
          </p:nvPr>
        </p:nvSpPr>
        <p:spPr>
          <a:xfrm>
            <a:off x="6349678" y="1564130"/>
            <a:ext cx="5303845" cy="4746143"/>
          </a:xfrm>
          <a:prstGeom prst="rect">
            <a:avLst/>
          </a:prstGeom>
          <a:blipFill dpi="0" rotWithShape="1">
            <a:blip r:embed="rId2"/>
            <a:srcRect/>
            <a:stretch>
              <a:fillRect/>
            </a:stretch>
          </a:blipFill>
          <a:ln w="19050">
            <a:noFill/>
          </a:ln>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Footer Placeholder 1">
            <a:extLst>
              <a:ext uri="{FF2B5EF4-FFF2-40B4-BE49-F238E27FC236}">
                <a16:creationId xmlns:a16="http://schemas.microsoft.com/office/drawing/2014/main" id="{B3B62F3E-D0DF-4A13-A005-3CCFDD6DFC1A}"/>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880632262"/>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Photo layout with bullet text &amp; icons">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5543516" cy="728448"/>
          </a:xfrm>
        </p:spPr>
        <p:txBody>
          <a:bodyPr/>
          <a:lstStyle>
            <a:lvl1pPr>
              <a:defRPr>
                <a:solidFill>
                  <a:schemeClr val="tx1"/>
                </a:solidFill>
              </a:defRPr>
            </a:lvl1pPr>
          </a:lstStyle>
          <a:p>
            <a:r>
              <a:rPr lang="en-US" dirty="0"/>
              <a:t>Photo layout 1</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18644" y="1709493"/>
            <a:ext cx="5579310" cy="369332"/>
          </a:xfrm>
          <a:prstGeom prst="rect">
            <a:avLst/>
          </a:prstGeom>
        </p:spPr>
        <p:txBody>
          <a:bodyPr wrap="square" lIns="0" tIns="0" rIns="0" bIns="0" anchor="b">
            <a:spAutoFit/>
          </a:bodyPr>
          <a:lstStyle>
            <a:lvl1pPr marL="0" indent="0">
              <a:lnSpc>
                <a:spcPct val="100000"/>
              </a:lnSpc>
              <a:buNone/>
              <a:defRPr lang="en-US" sz="2400" kern="1200" spc="0" baseline="0" dirty="0">
                <a:solidFill>
                  <a:schemeClr val="tx1"/>
                </a:solidFill>
                <a:latin typeface="+mj-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dirty="0"/>
              <a:t>Subhead Segoe UI </a:t>
            </a:r>
            <a:r>
              <a:rPr lang="en-US" dirty="0" err="1"/>
              <a:t>Semibold</a:t>
            </a:r>
            <a:r>
              <a:rPr lang="en-US" dirty="0"/>
              <a:t> 20/24.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1422400" y="2267319"/>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0" name="Straight Connector 9">
            <a:extLst>
              <a:ext uri="{FF2B5EF4-FFF2-40B4-BE49-F238E27FC236}">
                <a16:creationId xmlns:a16="http://schemas.microsoft.com/office/drawing/2014/main" id="{7FA17B80-9C3D-4DD7-B924-02A9E3E600E1}"/>
              </a:ext>
              <a:ext uri="{C183D7F6-B498-43B3-948B-1728B52AA6E4}">
                <adec:decorative xmlns:adec="http://schemas.microsoft.com/office/drawing/2017/decorative" val="1"/>
              </a:ext>
            </a:extLst>
          </p:cNvPr>
          <p:cNvCxnSpPr>
            <a:cxnSpLocks/>
          </p:cNvCxnSpPr>
          <p:nvPr userDrawn="1"/>
        </p:nvCxnSpPr>
        <p:spPr>
          <a:xfrm>
            <a:off x="1422400" y="3066417"/>
            <a:ext cx="44977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1422400" y="3280740"/>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1" name="Straight Connector 10">
            <a:extLst>
              <a:ext uri="{FF2B5EF4-FFF2-40B4-BE49-F238E27FC236}">
                <a16:creationId xmlns:a16="http://schemas.microsoft.com/office/drawing/2014/main" id="{3FD3D5BB-5B0F-44DE-B4B8-000A681CEA94}"/>
              </a:ext>
              <a:ext uri="{C183D7F6-B498-43B3-948B-1728B52AA6E4}">
                <adec:decorative xmlns:adec="http://schemas.microsoft.com/office/drawing/2017/decorative" val="1"/>
              </a:ext>
            </a:extLst>
          </p:cNvPr>
          <p:cNvCxnSpPr>
            <a:cxnSpLocks/>
          </p:cNvCxnSpPr>
          <p:nvPr userDrawn="1"/>
        </p:nvCxnSpPr>
        <p:spPr>
          <a:xfrm>
            <a:off x="1422400" y="4079838"/>
            <a:ext cx="44977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460A0EF6-FA0B-4D44-8315-ED90C5B93C73}"/>
              </a:ext>
            </a:extLst>
          </p:cNvPr>
          <p:cNvSpPr>
            <a:spLocks noGrp="1"/>
          </p:cNvSpPr>
          <p:nvPr>
            <p:ph type="body" sz="quarter" idx="45" hasCustomPrompt="1"/>
          </p:nvPr>
        </p:nvSpPr>
        <p:spPr>
          <a:xfrm>
            <a:off x="1422400" y="4294161"/>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5" name="Straight Connector 14">
            <a:extLst>
              <a:ext uri="{FF2B5EF4-FFF2-40B4-BE49-F238E27FC236}">
                <a16:creationId xmlns:a16="http://schemas.microsoft.com/office/drawing/2014/main" id="{A637605A-2FAC-4994-ACEC-7082FD1D75A8}"/>
              </a:ext>
              <a:ext uri="{C183D7F6-B498-43B3-948B-1728B52AA6E4}">
                <adec:decorative xmlns:adec="http://schemas.microsoft.com/office/drawing/2017/decorative" val="1"/>
              </a:ext>
            </a:extLst>
          </p:cNvPr>
          <p:cNvCxnSpPr>
            <a:cxnSpLocks/>
          </p:cNvCxnSpPr>
          <p:nvPr userDrawn="1"/>
        </p:nvCxnSpPr>
        <p:spPr>
          <a:xfrm>
            <a:off x="1422400" y="5093259"/>
            <a:ext cx="44977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5A88BE58-E914-49A7-B477-3DBF3F91D24F}"/>
              </a:ext>
            </a:extLst>
          </p:cNvPr>
          <p:cNvSpPr>
            <a:spLocks noGrp="1"/>
          </p:cNvSpPr>
          <p:nvPr>
            <p:ph type="body" sz="quarter" idx="46" hasCustomPrompt="1"/>
          </p:nvPr>
        </p:nvSpPr>
        <p:spPr>
          <a:xfrm>
            <a:off x="1422400" y="5307581"/>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2" y="-1"/>
            <a:ext cx="5973053" cy="6858001"/>
          </a:xfrm>
          <a:prstGeom prst="rect">
            <a:avLst/>
          </a:prstGeom>
          <a:blipFill>
            <a:blip r:embed="rId2"/>
            <a:stretch>
              <a:fillRect/>
            </a:stretch>
          </a:blipFill>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Footer Placeholder 1">
            <a:extLst>
              <a:ext uri="{FF2B5EF4-FFF2-40B4-BE49-F238E27FC236}">
                <a16:creationId xmlns:a16="http://schemas.microsoft.com/office/drawing/2014/main" id="{5F6EB83D-C2A5-4189-B12B-1320B6ADB9B8}"/>
              </a:ext>
            </a:extLst>
          </p:cNvPr>
          <p:cNvSpPr txBox="1">
            <a:spLocks/>
          </p:cNvSpPr>
          <p:nvPr userDrawn="1"/>
        </p:nvSpPr>
        <p:spPr>
          <a:xfrm>
            <a:off x="418644"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l"/>
            <a:r>
              <a:rPr lang="en-US" dirty="0"/>
              <a:t>© Copyright Microsoft Corporation. All rights reserved.</a:t>
            </a:r>
          </a:p>
        </p:txBody>
      </p:sp>
    </p:spTree>
    <p:extLst>
      <p:ext uri="{BB962C8B-B14F-4D97-AF65-F5344CB8AC3E}">
        <p14:creationId xmlns:p14="http://schemas.microsoft.com/office/powerpoint/2010/main" val="976341919"/>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hoto layout with 4 rows tex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11354712" cy="728448"/>
          </a:xfrm>
        </p:spPr>
        <p:txBody>
          <a:bodyPr/>
          <a:lstStyle>
            <a:lvl1pPr>
              <a:defRPr>
                <a:solidFill>
                  <a:schemeClr val="tx1"/>
                </a:solidFill>
              </a:defRPr>
            </a:lvl1pPr>
          </a:lstStyle>
          <a:p>
            <a:r>
              <a:rPr lang="en-US" dirty="0"/>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7"/>
            <a:ext cx="5579310" cy="1128821"/>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2734160"/>
            <a:ext cx="5579310" cy="1128821"/>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5" name="Text Placeholder 4">
            <a:extLst>
              <a:ext uri="{FF2B5EF4-FFF2-40B4-BE49-F238E27FC236}">
                <a16:creationId xmlns:a16="http://schemas.microsoft.com/office/drawing/2014/main" id="{7C7AB201-5BBE-4D8C-A466-367843FF4F01}"/>
              </a:ext>
            </a:extLst>
          </p:cNvPr>
          <p:cNvSpPr>
            <a:spLocks noGrp="1"/>
          </p:cNvSpPr>
          <p:nvPr>
            <p:ph type="body" sz="quarter" idx="45" hasCustomPrompt="1"/>
          </p:nvPr>
        </p:nvSpPr>
        <p:spPr>
          <a:xfrm>
            <a:off x="418644" y="4011423"/>
            <a:ext cx="5579310" cy="1128821"/>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9" name="Text Placeholder 4">
            <a:extLst>
              <a:ext uri="{FF2B5EF4-FFF2-40B4-BE49-F238E27FC236}">
                <a16:creationId xmlns:a16="http://schemas.microsoft.com/office/drawing/2014/main" id="{FAB025A3-3CCD-40EA-99F1-A41DBE40973C}"/>
              </a:ext>
            </a:extLst>
          </p:cNvPr>
          <p:cNvSpPr>
            <a:spLocks noGrp="1"/>
          </p:cNvSpPr>
          <p:nvPr>
            <p:ph type="body" sz="quarter" idx="46" hasCustomPrompt="1"/>
          </p:nvPr>
        </p:nvSpPr>
        <p:spPr>
          <a:xfrm>
            <a:off x="418644" y="5288687"/>
            <a:ext cx="5579310" cy="1128821"/>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2" name="Rectangle 1">
            <a:extLst>
              <a:ext uri="{FF2B5EF4-FFF2-40B4-BE49-F238E27FC236}">
                <a16:creationId xmlns:a16="http://schemas.microsoft.com/office/drawing/2014/main" id="{680D905E-E7A9-44EC-830B-323C290AAA27}"/>
              </a:ext>
              <a:ext uri="{C183D7F6-B498-43B3-948B-1728B52AA6E4}">
                <adec:decorative xmlns:adec="http://schemas.microsoft.com/office/drawing/2017/decorative" val="1"/>
              </a:ext>
            </a:extLst>
          </p:cNvPr>
          <p:cNvSpPr/>
          <p:nvPr userDrawn="1"/>
        </p:nvSpPr>
        <p:spPr bwMode="auto">
          <a:xfrm>
            <a:off x="6229842" y="1456896"/>
            <a:ext cx="5543514" cy="4960611"/>
          </a:xfrm>
          <a:prstGeom prst="rect">
            <a:avLst/>
          </a:prstGeom>
          <a:noFill/>
          <a:ln w="1905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49678" y="1564130"/>
            <a:ext cx="5303845" cy="4746143"/>
          </a:xfrm>
          <a:prstGeom prst="rect">
            <a:avLst/>
          </a:prstGeom>
          <a:blipFill dpi="0" rotWithShape="1">
            <a:blip r:embed="rId2"/>
            <a:srcRect/>
            <a:stretch>
              <a:fillRect/>
            </a:stretch>
          </a:blipFill>
          <a:ln w="19050">
            <a:noFill/>
          </a:ln>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cxnSp>
        <p:nvCxnSpPr>
          <p:cNvPr id="9" name="Straight Connector 8">
            <a:extLst>
              <a:ext uri="{FF2B5EF4-FFF2-40B4-BE49-F238E27FC236}">
                <a16:creationId xmlns:a16="http://schemas.microsoft.com/office/drawing/2014/main" id="{5E2F051F-FAD1-40B7-AD8D-86ACA838D32B}"/>
              </a:ext>
              <a:ext uri="{C183D7F6-B498-43B3-948B-1728B52AA6E4}">
                <adec:decorative xmlns:adec="http://schemas.microsoft.com/office/drawing/2017/decorative" val="1"/>
              </a:ext>
            </a:extLst>
          </p:cNvPr>
          <p:cNvCxnSpPr>
            <a:cxnSpLocks/>
          </p:cNvCxnSpPr>
          <p:nvPr userDrawn="1"/>
        </p:nvCxnSpPr>
        <p:spPr>
          <a:xfrm>
            <a:off x="418644" y="2660048"/>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A8966B79-BC7C-4DB8-80D4-01380DB97330}"/>
              </a:ext>
              <a:ext uri="{C183D7F6-B498-43B3-948B-1728B52AA6E4}">
                <adec:decorative xmlns:adec="http://schemas.microsoft.com/office/drawing/2017/decorative" val="1"/>
              </a:ext>
            </a:extLst>
          </p:cNvPr>
          <p:cNvCxnSpPr>
            <a:cxnSpLocks/>
          </p:cNvCxnSpPr>
          <p:nvPr userDrawn="1"/>
        </p:nvCxnSpPr>
        <p:spPr>
          <a:xfrm>
            <a:off x="418644" y="3937131"/>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E69D048A-1B0B-4837-8CE2-BD16F3AE2B1C}"/>
              </a:ext>
              <a:ext uri="{C183D7F6-B498-43B3-948B-1728B52AA6E4}">
                <adec:decorative xmlns:adec="http://schemas.microsoft.com/office/drawing/2017/decorative" val="1"/>
              </a:ext>
            </a:extLst>
          </p:cNvPr>
          <p:cNvCxnSpPr>
            <a:cxnSpLocks/>
          </p:cNvCxnSpPr>
          <p:nvPr userDrawn="1"/>
        </p:nvCxnSpPr>
        <p:spPr>
          <a:xfrm>
            <a:off x="418644" y="5214214"/>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 name="Footer Placeholder 1">
            <a:extLst>
              <a:ext uri="{FF2B5EF4-FFF2-40B4-BE49-F238E27FC236}">
                <a16:creationId xmlns:a16="http://schemas.microsoft.com/office/drawing/2014/main" id="{B394CE8A-C8F7-40DD-84CF-FE592D7BC2D8}"/>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567028065"/>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_Power Automate Blue Color">
    <p:bg>
      <p:bgPr>
        <a:solidFill>
          <a:schemeClr val="accent2"/>
        </a:solidFill>
        <a:effectLst/>
      </p:bgPr>
    </p:bg>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bg1"/>
                </a:solidFill>
              </a:defRPr>
            </a:lvl1pPr>
          </a:lstStyle>
          <a:p>
            <a:r>
              <a:rPr lang="en-US" dirty="0"/>
              <a:t>Microsoft 365 title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chemeClr val="bg1"/>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
        <p:nvSpPr>
          <p:cNvPr id="2" name="Footer Placeholder 1">
            <a:extLst>
              <a:ext uri="{FF2B5EF4-FFF2-40B4-BE49-F238E27FC236}">
                <a16:creationId xmlns:a16="http://schemas.microsoft.com/office/drawing/2014/main" id="{DE984AF9-42B3-4123-927E-CEC8570AFE35}"/>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solidFill>
                  <a:schemeClr val="bg1"/>
                </a:solidFill>
              </a:rPr>
              <a:t>© Copyright Microsoft Corporation. All rights reserved.</a:t>
            </a:r>
          </a:p>
        </p:txBody>
      </p:sp>
      <p:pic>
        <p:nvPicPr>
          <p:cNvPr id="4" name="Picture 3" descr="A close up of a logo&#10;&#10;Description automatically generated">
            <a:extLst>
              <a:ext uri="{FF2B5EF4-FFF2-40B4-BE49-F238E27FC236}">
                <a16:creationId xmlns:a16="http://schemas.microsoft.com/office/drawing/2014/main" id="{A3832679-E3D2-4AC0-9F24-F975869E5D10}"/>
              </a:ext>
            </a:extLst>
          </p:cNvPr>
          <p:cNvPicPr>
            <a:picLocks noChangeAspect="1"/>
          </p:cNvPicPr>
          <p:nvPr userDrawn="1"/>
        </p:nvPicPr>
        <p:blipFill>
          <a:blip r:embed="rId2"/>
          <a:stretch>
            <a:fillRect/>
          </a:stretch>
        </p:blipFill>
        <p:spPr>
          <a:xfrm>
            <a:off x="136886" y="159692"/>
            <a:ext cx="3646650" cy="872047"/>
          </a:xfrm>
          <a:prstGeom prst="rect">
            <a:avLst/>
          </a:prstGeom>
        </p:spPr>
      </p:pic>
    </p:spTree>
    <p:extLst>
      <p:ext uri="{BB962C8B-B14F-4D97-AF65-F5344CB8AC3E}">
        <p14:creationId xmlns:p14="http://schemas.microsoft.com/office/powerpoint/2010/main" val="39162165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Photo layout with gray filled text box">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p:spPr>
        <p:txBody>
          <a:bodyPr/>
          <a:lstStyle>
            <a:lvl1pPr>
              <a:defRPr>
                <a:solidFill>
                  <a:schemeClr val="tx1"/>
                </a:solidFill>
              </a:defRPr>
            </a:lvl1pPr>
          </a:lstStyle>
          <a:p>
            <a:r>
              <a:rPr lang="en-US" dirty="0"/>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7"/>
            <a:ext cx="5579310" cy="1128821"/>
          </a:xfrm>
          <a:prstGeom prst="rect">
            <a:avLst/>
          </a:prstGeom>
          <a:solidFill>
            <a:schemeClr val="bg2"/>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The quick brown fox jumps over the lazy dog. The quick brown fox jumps over the lazy dog.</a:t>
            </a:r>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2734160"/>
            <a:ext cx="5579310" cy="1128821"/>
          </a:xfrm>
          <a:prstGeom prst="rect">
            <a:avLst/>
          </a:prstGeom>
          <a:solidFill>
            <a:schemeClr val="bg2"/>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5" name="Text Placeholder 4">
            <a:extLst>
              <a:ext uri="{FF2B5EF4-FFF2-40B4-BE49-F238E27FC236}">
                <a16:creationId xmlns:a16="http://schemas.microsoft.com/office/drawing/2014/main" id="{7C7AB201-5BBE-4D8C-A466-367843FF4F01}"/>
              </a:ext>
            </a:extLst>
          </p:cNvPr>
          <p:cNvSpPr>
            <a:spLocks noGrp="1"/>
          </p:cNvSpPr>
          <p:nvPr>
            <p:ph type="body" sz="quarter" idx="45" hasCustomPrompt="1"/>
          </p:nvPr>
        </p:nvSpPr>
        <p:spPr>
          <a:xfrm>
            <a:off x="418644" y="4011423"/>
            <a:ext cx="5579310" cy="1128821"/>
          </a:xfrm>
          <a:prstGeom prst="rect">
            <a:avLst/>
          </a:prstGeom>
          <a:solidFill>
            <a:schemeClr val="bg2"/>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9" name="Text Placeholder 4">
            <a:extLst>
              <a:ext uri="{FF2B5EF4-FFF2-40B4-BE49-F238E27FC236}">
                <a16:creationId xmlns:a16="http://schemas.microsoft.com/office/drawing/2014/main" id="{FAB025A3-3CCD-40EA-99F1-A41DBE40973C}"/>
              </a:ext>
            </a:extLst>
          </p:cNvPr>
          <p:cNvSpPr>
            <a:spLocks noGrp="1"/>
          </p:cNvSpPr>
          <p:nvPr>
            <p:ph type="body" sz="quarter" idx="46" hasCustomPrompt="1"/>
          </p:nvPr>
        </p:nvSpPr>
        <p:spPr>
          <a:xfrm>
            <a:off x="418644" y="5288687"/>
            <a:ext cx="5579310" cy="1128821"/>
          </a:xfrm>
          <a:prstGeom prst="rect">
            <a:avLst/>
          </a:prstGeom>
          <a:solidFill>
            <a:schemeClr val="bg2"/>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userDrawn="1"/>
        </p:nvSpPr>
        <p:spPr bwMode="auto">
          <a:xfrm>
            <a:off x="6229842" y="1456896"/>
            <a:ext cx="5543514" cy="4960611"/>
          </a:xfrm>
          <a:prstGeom prst="rect">
            <a:avLst/>
          </a:prstGeom>
          <a:noFill/>
          <a:ln w="1905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49678" y="1564130"/>
            <a:ext cx="5303845" cy="4746143"/>
          </a:xfrm>
          <a:prstGeom prst="rect">
            <a:avLst/>
          </a:prstGeom>
          <a:blipFill dpi="0" rotWithShape="1">
            <a:blip r:embed="rId2"/>
            <a:srcRect/>
            <a:stretch>
              <a:fillRect/>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Footer Placeholder 1">
            <a:extLst>
              <a:ext uri="{FF2B5EF4-FFF2-40B4-BE49-F238E27FC236}">
                <a16:creationId xmlns:a16="http://schemas.microsoft.com/office/drawing/2014/main" id="{BDD9959D-3459-4484-BDE0-9F4EABE5443B}"/>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925728705"/>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emo slide with tex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E9E5E14-01F2-4F10-A177-A81144B86D44}"/>
              </a:ext>
            </a:extLst>
          </p:cNvPr>
          <p:cNvSpPr>
            <a:spLocks noGrp="1"/>
          </p:cNvSpPr>
          <p:nvPr>
            <p:ph type="title"/>
          </p:nvPr>
        </p:nvSpPr>
        <p:spPr>
          <a:xfrm>
            <a:off x="418643" y="440494"/>
            <a:ext cx="11341268" cy="728448"/>
          </a:xfrm>
        </p:spPr>
        <p:txBody>
          <a:bodyPr/>
          <a:lstStyle/>
          <a:p>
            <a:r>
              <a:rPr lang="en-US" dirty="0"/>
              <a:t>Click to edit Master title style</a:t>
            </a:r>
          </a:p>
        </p:txBody>
      </p:sp>
      <p:sp>
        <p:nvSpPr>
          <p:cNvPr id="4" name="Text Placeholder 3"/>
          <p:cNvSpPr>
            <a:spLocks noGrp="1"/>
          </p:cNvSpPr>
          <p:nvPr>
            <p:ph type="body" sz="quarter" idx="10" hasCustomPrompt="1"/>
          </p:nvPr>
        </p:nvSpPr>
        <p:spPr>
          <a:xfrm>
            <a:off x="418644" y="1456898"/>
            <a:ext cx="5408119" cy="615553"/>
          </a:xfrm>
          <a:prstGeom prst="rect">
            <a:avLst/>
          </a:prstGeom>
        </p:spPr>
        <p:txBody>
          <a:bodyPr wrap="square" lIns="0" tIns="0" rIns="0" bIns="0">
            <a:spAutoFit/>
          </a:bodyPr>
          <a:lstStyle>
            <a:lvl1pPr marL="0" indent="0">
              <a:lnSpc>
                <a:spcPts val="2353"/>
              </a:lnSpc>
              <a:buNone/>
              <a:defRPr sz="2400" b="0" i="0" spc="0">
                <a:solidFill>
                  <a:schemeClr val="tx1"/>
                </a:solidFill>
                <a:latin typeface="+mj-lt"/>
              </a:defRPr>
            </a:lvl1pPr>
            <a:lvl2pPr marL="224097" indent="0">
              <a:buNone/>
              <a:defRPr/>
            </a:lvl2pPr>
            <a:lvl3pPr marL="448193" indent="0">
              <a:buNone/>
              <a:defRPr/>
            </a:lvl3pPr>
            <a:lvl4pPr marL="672290" indent="0">
              <a:buNone/>
              <a:defRPr/>
            </a:lvl4pPr>
            <a:lvl5pPr marL="896386" indent="0">
              <a:buNone/>
              <a:defRPr/>
            </a:lvl5pPr>
          </a:lstStyle>
          <a:p>
            <a:pPr lvl="0"/>
            <a:r>
              <a:rPr lang="pt-BR" dirty="0" err="1"/>
              <a:t>Large</a:t>
            </a:r>
            <a:r>
              <a:rPr lang="pt-BR" dirty="0"/>
              <a:t> </a:t>
            </a:r>
            <a:r>
              <a:rPr lang="pt-BR" dirty="0" err="1"/>
              <a:t>subhead</a:t>
            </a:r>
            <a:r>
              <a:rPr lang="pt-BR" dirty="0"/>
              <a:t> Segoe UI </a:t>
            </a:r>
            <a:r>
              <a:rPr lang="pt-BR" dirty="0" err="1"/>
              <a:t>Semibold</a:t>
            </a:r>
            <a:r>
              <a:rPr lang="pt-BR" dirty="0"/>
              <a:t> Regular 20/24</a:t>
            </a:r>
            <a:endParaRPr lang="en-US" dirty="0"/>
          </a:p>
        </p:txBody>
      </p:sp>
      <p:sp>
        <p:nvSpPr>
          <p:cNvPr id="5" name="Text Placeholder 4"/>
          <p:cNvSpPr>
            <a:spLocks noGrp="1"/>
          </p:cNvSpPr>
          <p:nvPr>
            <p:ph type="body" sz="quarter" idx="11" hasCustomPrompt="1"/>
          </p:nvPr>
        </p:nvSpPr>
        <p:spPr>
          <a:xfrm>
            <a:off x="418643" y="2158886"/>
            <a:ext cx="5408118" cy="2339102"/>
          </a:xfrm>
          <a:prstGeom prst="rect">
            <a:avLst/>
          </a:prstGeom>
        </p:spPr>
        <p:txBody>
          <a:bodyPr lIns="0" tIns="45720" rIns="0" bIns="45720"/>
          <a:lstStyle>
            <a:lvl1pPr marL="0" indent="0">
              <a:lnSpc>
                <a:spcPct val="100000"/>
              </a:lnSpc>
              <a:spcBef>
                <a:spcPts val="0"/>
              </a:spcBef>
              <a:spcAft>
                <a:spcPts val="12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Segoe UI Regular 14/18. The quick brown fox jumps over the lazy dog. The quick brown fox jumps over the lazy dog. The quick brown fox jumps over the lazy dog.</a:t>
            </a:r>
          </a:p>
          <a:p>
            <a:pPr lvl="0"/>
            <a:r>
              <a:rPr lang="en-US" dirty="0"/>
              <a:t>Body copy Segoe UI Regular 14/18. The quick brown fox jumps over the lazy dog. The quick brown fox jumps over the lazy dog. The quick brown fox jumps over the lazy dog.</a:t>
            </a:r>
          </a:p>
          <a:p>
            <a:pPr lvl="0"/>
            <a:r>
              <a:rPr lang="en-US" dirty="0"/>
              <a:t>Body copy Segoe UI Regular 14/18. The quick brown fox jumps over the lazy dog. The quick brown fox jumps over the lazy dog. The quick brown fox jumps over the lazy dog.</a:t>
            </a:r>
          </a:p>
        </p:txBody>
      </p:sp>
      <p:pic>
        <p:nvPicPr>
          <p:cNvPr id="11" name="Picture 10" descr="Tablet image">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b="2610"/>
          <a:stretch/>
        </p:blipFill>
        <p:spPr>
          <a:xfrm>
            <a:off x="4444774" y="586254"/>
            <a:ext cx="7747227" cy="6271747"/>
          </a:xfrm>
          <a:prstGeom prst="rect">
            <a:avLst/>
          </a:prstGeom>
        </p:spPr>
      </p:pic>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hasCustomPrompt="1"/>
          </p:nvPr>
        </p:nvSpPr>
        <p:spPr>
          <a:xfrm>
            <a:off x="6357959" y="1699714"/>
            <a:ext cx="5834041" cy="4319326"/>
          </a:xfrm>
          <a:prstGeom prst="rect">
            <a:avLst/>
          </a:prstGeom>
        </p:spPr>
        <p:txBody>
          <a:bodyPr anchor="ctr" anchorCtr="0">
            <a:noAutofit/>
          </a:bodyPr>
          <a:lstStyle>
            <a:lvl1pPr algn="ctr">
              <a:defRPr sz="3529">
                <a:solidFill>
                  <a:srgbClr val="000000"/>
                </a:solidFill>
              </a:defRPr>
            </a:lvl1pPr>
          </a:lstStyle>
          <a:p>
            <a:r>
              <a:rPr lang="en-US"/>
              <a:t>DEMO</a:t>
            </a:r>
          </a:p>
        </p:txBody>
      </p:sp>
      <p:sp>
        <p:nvSpPr>
          <p:cNvPr id="2" name="Footer Placeholder 1">
            <a:extLst>
              <a:ext uri="{FF2B5EF4-FFF2-40B4-BE49-F238E27FC236}">
                <a16:creationId xmlns:a16="http://schemas.microsoft.com/office/drawing/2014/main" id="{8A22579A-F1B5-42C9-964C-C03AC4869056}"/>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569326217"/>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A9A2FC6-09D2-4CBB-A8B4-445680BD8200}"/>
              </a:ext>
            </a:extLst>
          </p:cNvPr>
          <p:cNvSpPr>
            <a:spLocks noGrp="1"/>
          </p:cNvSpPr>
          <p:nvPr>
            <p:ph type="title" hasCustomPrompt="1"/>
          </p:nvPr>
        </p:nvSpPr>
        <p:spPr/>
        <p:txBody>
          <a:bodyPr/>
          <a:lstStyle>
            <a:lvl1pPr>
              <a:defRPr/>
            </a:lvl1pPr>
          </a:lstStyle>
          <a:p>
            <a:r>
              <a:rPr lang="en-US" dirty="0"/>
              <a:t>Demo </a:t>
            </a:r>
          </a:p>
        </p:txBody>
      </p:sp>
      <p:pic>
        <p:nvPicPr>
          <p:cNvPr id="10" name="Picture 9" descr="Tablet image">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b="1563"/>
          <a:stretch/>
        </p:blipFill>
        <p:spPr>
          <a:xfrm>
            <a:off x="334447" y="586564"/>
            <a:ext cx="10869930" cy="6271436"/>
          </a:xfrm>
          <a:prstGeom prst="rect">
            <a:avLst/>
          </a:prstGeom>
        </p:spPr>
      </p:pic>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hasCustomPrompt="1"/>
          </p:nvPr>
        </p:nvSpPr>
        <p:spPr>
          <a:xfrm>
            <a:off x="2265962" y="1702827"/>
            <a:ext cx="7660076" cy="4311543"/>
          </a:xfrm>
          <a:prstGeom prst="rect">
            <a:avLst/>
          </a:prstGeom>
        </p:spPr>
        <p:txBody>
          <a:bodyPr anchor="ctr" anchorCtr="0">
            <a:noAutofit/>
          </a:bodyPr>
          <a:lstStyle>
            <a:lvl1pPr algn="ctr">
              <a:defRPr sz="3529">
                <a:solidFill>
                  <a:srgbClr val="000000"/>
                </a:solidFill>
              </a:defRPr>
            </a:lvl1pPr>
          </a:lstStyle>
          <a:p>
            <a:r>
              <a:rPr lang="en-US"/>
              <a:t>DEMO</a:t>
            </a:r>
          </a:p>
        </p:txBody>
      </p:sp>
      <p:sp>
        <p:nvSpPr>
          <p:cNvPr id="2" name="Footer Placeholder 1">
            <a:extLst>
              <a:ext uri="{FF2B5EF4-FFF2-40B4-BE49-F238E27FC236}">
                <a16:creationId xmlns:a16="http://schemas.microsoft.com/office/drawing/2014/main" id="{E84FE4C0-97E2-47A0-A924-D46358B22C16}"/>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40943647"/>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76999"/>
          </a:xfrm>
          <a:prstGeom prst="rect">
            <a:avLst/>
          </a:prstGeom>
        </p:spPr>
        <p:txBody>
          <a:bodyPr tIns="0"/>
          <a:lstStyle>
            <a:lvl1pPr>
              <a:lnSpc>
                <a:spcPct val="100000"/>
              </a:lnSpc>
              <a:defRPr lang="en-US" sz="1200" b="1" kern="1200" spc="0" dirty="0" smtClean="0">
                <a:solidFill>
                  <a:srgbClr val="000000"/>
                </a:solidFill>
                <a:latin typeface="+mn-lt"/>
                <a:ea typeface="+mn-ea"/>
                <a:cs typeface="+mn-cs"/>
              </a:defRPr>
            </a:lvl1pPr>
          </a:lstStyle>
          <a:p>
            <a:pPr lvl="0"/>
            <a:r>
              <a:rPr lang="en-US"/>
              <a:t>Caption title Segoe bold 10/12. </a:t>
            </a:r>
          </a:p>
        </p:txBody>
      </p:sp>
      <p:sp>
        <p:nvSpPr>
          <p:cNvPr id="9" name="Text Placeholder 4"/>
          <p:cNvSpPr>
            <a:spLocks noGrp="1"/>
          </p:cNvSpPr>
          <p:nvPr>
            <p:ph type="body" sz="quarter" idx="12" hasCustomPrompt="1"/>
          </p:nvPr>
        </p:nvSpPr>
        <p:spPr>
          <a:xfrm>
            <a:off x="455992" y="5947380"/>
            <a:ext cx="3618381" cy="307777"/>
          </a:xfrm>
          <a:prstGeom prst="rect">
            <a:avLst/>
          </a:prstGeom>
        </p:spPr>
        <p:txBody>
          <a:bodyPr lIns="0" tIns="0" rIns="0" bIns="0"/>
          <a:lstStyle>
            <a:lvl1pPr marL="0" indent="0">
              <a:lnSpc>
                <a:spcPct val="100000"/>
              </a:lnSpc>
              <a:spcBef>
                <a:spcPts val="882"/>
              </a:spcBef>
              <a:buFont typeface="Arial" panose="020B0604020202020204" pitchFamily="34" charset="0"/>
              <a:buNone/>
              <a:defRPr sz="10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10/12. The quick brown fox jumps over the lazy dog.</a:t>
            </a:r>
          </a:p>
        </p:txBody>
      </p:sp>
      <p:sp>
        <p:nvSpPr>
          <p:cNvPr id="20" name="Chart Placeholder 6"/>
          <p:cNvSpPr>
            <a:spLocks noGrp="1"/>
          </p:cNvSpPr>
          <p:nvPr>
            <p:ph type="chart" sz="quarter" idx="22"/>
          </p:nvPr>
        </p:nvSpPr>
        <p:spPr>
          <a:xfrm>
            <a:off x="4303152" y="1950780"/>
            <a:ext cx="360748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76999"/>
          </a:xfrm>
          <a:prstGeom prst="rect">
            <a:avLst/>
          </a:prstGeom>
        </p:spPr>
        <p:txBody>
          <a:bodyPr tIns="0"/>
          <a:lstStyle>
            <a:lvl1pPr>
              <a:lnSpc>
                <a:spcPct val="100000"/>
              </a:lnSpc>
              <a:defRPr lang="en-US" sz="1200" b="1" kern="1200" spc="0" dirty="0" smtClean="0">
                <a:solidFill>
                  <a:srgbClr val="000000"/>
                </a:solidFill>
                <a:latin typeface="+mn-lt"/>
                <a:ea typeface="+mn-ea"/>
                <a:cs typeface="+mn-cs"/>
              </a:defRPr>
            </a:lvl1pPr>
          </a:lstStyle>
          <a:p>
            <a:pPr lvl="0"/>
            <a:r>
              <a:rPr lang="en-US"/>
              <a:t>Caption title Segoe bold 10/12. </a:t>
            </a:r>
          </a:p>
        </p:txBody>
      </p:sp>
      <p:sp>
        <p:nvSpPr>
          <p:cNvPr id="17" name="Text Placeholder 4"/>
          <p:cNvSpPr>
            <a:spLocks noGrp="1"/>
          </p:cNvSpPr>
          <p:nvPr>
            <p:ph type="body" sz="quarter" idx="18" hasCustomPrompt="1"/>
          </p:nvPr>
        </p:nvSpPr>
        <p:spPr>
          <a:xfrm>
            <a:off x="4303152" y="5947380"/>
            <a:ext cx="3607487" cy="307777"/>
          </a:xfrm>
          <a:prstGeom prst="rect">
            <a:avLst/>
          </a:prstGeom>
        </p:spPr>
        <p:txBody>
          <a:bodyPr vert="horz" wrap="square" lIns="0" tIns="0" rIns="0" bIns="0" rtlCol="0">
            <a:spAutoFit/>
          </a:bodyPr>
          <a:lstStyle>
            <a:lvl1pPr>
              <a:lnSpc>
                <a:spcPct val="100000"/>
              </a:lnSpc>
              <a:tabLst/>
              <a:defRPr lang="en-US" sz="1000" b="0" i="0" spc="0" dirty="0" smtClean="0">
                <a:solidFill>
                  <a:srgbClr val="000000"/>
                </a:solidFill>
                <a:latin typeface="+mn-lt"/>
              </a:defRPr>
            </a:lvl1pPr>
          </a:lstStyle>
          <a:p>
            <a:pPr lvl="0"/>
            <a:r>
              <a:rPr lang="en-US"/>
              <a:t>Caption body copy Segoe UI Regular 10/12. The quick brown fox jumps over the lazy dog.</a:t>
            </a:r>
          </a:p>
        </p:txBody>
      </p:sp>
      <p:sp>
        <p:nvSpPr>
          <p:cNvPr id="21" name="Chart Placeholder 6"/>
          <p:cNvSpPr>
            <a:spLocks noGrp="1"/>
          </p:cNvSpPr>
          <p:nvPr>
            <p:ph type="chart" sz="quarter" idx="23"/>
          </p:nvPr>
        </p:nvSpPr>
        <p:spPr>
          <a:xfrm>
            <a:off x="8139412" y="1950780"/>
            <a:ext cx="3623051"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947380"/>
            <a:ext cx="3607487" cy="307777"/>
          </a:xfrm>
          <a:prstGeom prst="rect">
            <a:avLst/>
          </a:prstGeom>
        </p:spPr>
        <p:txBody>
          <a:bodyPr vert="horz" wrap="square" lIns="0" tIns="0" rIns="0" bIns="0" rtlCol="0">
            <a:spAutoFit/>
          </a:bodyPr>
          <a:lstStyle>
            <a:lvl1pPr>
              <a:lnSpc>
                <a:spcPct val="100000"/>
              </a:lnSpc>
              <a:tabLst/>
              <a:defRPr lang="en-US" sz="1000" b="0" i="0" spc="0" dirty="0" smtClean="0">
                <a:solidFill>
                  <a:srgbClr val="000000"/>
                </a:solidFill>
                <a:latin typeface="+mn-lt"/>
              </a:defRPr>
            </a:lvl1pPr>
          </a:lstStyle>
          <a:p>
            <a:pPr lvl="0"/>
            <a:r>
              <a:rPr lang="en-US"/>
              <a:t>Caption body copy Segoe UI Regular 10/12.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76999"/>
          </a:xfrm>
          <a:prstGeom prst="rect">
            <a:avLst/>
          </a:prstGeom>
        </p:spPr>
        <p:txBody>
          <a:bodyPr tIns="0"/>
          <a:lstStyle>
            <a:lvl1pPr>
              <a:lnSpc>
                <a:spcPct val="100000"/>
              </a:lnSpc>
              <a:defRPr lang="en-US" sz="1200" b="1" kern="1200" spc="0" dirty="0" smtClean="0">
                <a:solidFill>
                  <a:srgbClr val="000000"/>
                </a:solidFill>
                <a:latin typeface="+mn-lt"/>
                <a:ea typeface="+mn-ea"/>
                <a:cs typeface="+mn-cs"/>
              </a:defRPr>
            </a:lvl1pPr>
          </a:lstStyle>
          <a:p>
            <a:pPr lvl="0"/>
            <a:r>
              <a:rPr lang="en-US"/>
              <a:t>Caption title Segoe bold 10/12. </a:t>
            </a:r>
          </a:p>
        </p:txBody>
      </p:sp>
      <p:sp>
        <p:nvSpPr>
          <p:cNvPr id="3" name="Footer Placeholder 1">
            <a:extLst>
              <a:ext uri="{FF2B5EF4-FFF2-40B4-BE49-F238E27FC236}">
                <a16:creationId xmlns:a16="http://schemas.microsoft.com/office/drawing/2014/main" id="{FA5328AC-6A58-453B-9802-C4F04C292953}"/>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
        <p:nvSpPr>
          <p:cNvPr id="5" name="Title 4">
            <a:extLst>
              <a:ext uri="{FF2B5EF4-FFF2-40B4-BE49-F238E27FC236}">
                <a16:creationId xmlns:a16="http://schemas.microsoft.com/office/drawing/2014/main" id="{4C72913C-59D3-4340-A6C5-32B69C2989A0}"/>
              </a:ext>
            </a:extLst>
          </p:cNvPr>
          <p:cNvSpPr>
            <a:spLocks noGrp="1"/>
          </p:cNvSpPr>
          <p:nvPr>
            <p:ph type="title"/>
          </p:nvPr>
        </p:nvSpPr>
        <p:spPr/>
        <p:txBody>
          <a:bodyPr/>
          <a:lstStyle/>
          <a:p>
            <a:r>
              <a:rPr lang="en-US"/>
              <a:t>Click to edit Master title style</a:t>
            </a:r>
            <a:endParaRPr lang="fr-FR"/>
          </a:p>
        </p:txBody>
      </p:sp>
    </p:spTree>
    <p:extLst>
      <p:ext uri="{BB962C8B-B14F-4D97-AF65-F5344CB8AC3E}">
        <p14:creationId xmlns:p14="http://schemas.microsoft.com/office/powerpoint/2010/main" val="3345316642"/>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9320125-45A4-4C74-9D99-B161A1AC8C9F}"/>
              </a:ext>
            </a:extLst>
          </p:cNvPr>
          <p:cNvSpPr>
            <a:spLocks noGrp="1"/>
          </p:cNvSpPr>
          <p:nvPr>
            <p:ph type="title"/>
          </p:nvPr>
        </p:nvSpPr>
        <p:spPr/>
        <p:txBody>
          <a:bodyPr/>
          <a:lstStyle/>
          <a:p>
            <a:r>
              <a:rPr lang="en-US"/>
              <a:t>Click to edit Master title style</a:t>
            </a:r>
          </a:p>
        </p:txBody>
      </p:sp>
      <p:sp>
        <p:nvSpPr>
          <p:cNvPr id="4" name="Table Placeholder 3"/>
          <p:cNvSpPr>
            <a:spLocks noGrp="1"/>
          </p:cNvSpPr>
          <p:nvPr>
            <p:ph type="tbl" sz="quarter" idx="10"/>
          </p:nvPr>
        </p:nvSpPr>
        <p:spPr>
          <a:xfrm>
            <a:off x="418644" y="1457324"/>
            <a:ext cx="11343820" cy="4960181"/>
          </a:xfrm>
          <a:prstGeom prst="rect">
            <a:avLst/>
          </a:prstGeom>
        </p:spPr>
        <p:txBody>
          <a:bodyPr anchor="ctr" anchorCtr="0"/>
          <a:lstStyle>
            <a:lvl1pPr algn="ctr">
              <a:defRPr sz="2400"/>
            </a:lvl1pPr>
          </a:lstStyle>
          <a:p>
            <a:r>
              <a:rPr lang="en-US"/>
              <a:t>Click icon to add table</a:t>
            </a:r>
          </a:p>
        </p:txBody>
      </p:sp>
      <p:sp>
        <p:nvSpPr>
          <p:cNvPr id="2" name="Footer Placeholder 1">
            <a:extLst>
              <a:ext uri="{FF2B5EF4-FFF2-40B4-BE49-F238E27FC236}">
                <a16:creationId xmlns:a16="http://schemas.microsoft.com/office/drawing/2014/main" id="{71E5784C-2CDD-4699-AC34-0D913D75C715}"/>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27641596"/>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Lab exercise layout - 1">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two rows</a:t>
            </a:r>
          </a:p>
        </p:txBody>
      </p:sp>
      <p:sp>
        <p:nvSpPr>
          <p:cNvPr id="5" name="Text Placeholder 4"/>
          <p:cNvSpPr>
            <a:spLocks noGrp="1"/>
          </p:cNvSpPr>
          <p:nvPr>
            <p:ph type="body" sz="quarter" idx="11" hasCustomPrompt="1"/>
          </p:nvPr>
        </p:nvSpPr>
        <p:spPr>
          <a:xfrm>
            <a:off x="1568744" y="1456896"/>
            <a:ext cx="10204614" cy="896552"/>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lvl="1"/>
            <a:r>
              <a:rPr lang="en-US" dirty="0"/>
              <a:t>Body copy Segoe UI </a:t>
            </a:r>
            <a:r>
              <a:rPr lang="en-US" dirty="0" err="1"/>
              <a:t>Semibold</a:t>
            </a:r>
            <a:r>
              <a:rPr lang="en-US" dirty="0"/>
              <a:t> 20/24. </a:t>
            </a:r>
          </a:p>
          <a:p>
            <a:pPr lvl="1"/>
            <a:r>
              <a:rPr lang="en-US" dirty="0"/>
              <a:t>The quick brown fox jumps over the lazy dog. The quick brown fox jumps over the lazy dog. The quick brown fox jumps over the lazy dog.</a:t>
            </a:r>
          </a:p>
        </p:txBody>
      </p:sp>
      <p:sp>
        <p:nvSpPr>
          <p:cNvPr id="14" name="Text Placeholder 4"/>
          <p:cNvSpPr>
            <a:spLocks noGrp="1"/>
          </p:cNvSpPr>
          <p:nvPr>
            <p:ph type="body" sz="quarter" idx="15" hasCustomPrompt="1"/>
          </p:nvPr>
        </p:nvSpPr>
        <p:spPr>
          <a:xfrm>
            <a:off x="432090" y="2980724"/>
            <a:ext cx="11341268" cy="537176"/>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a:t>
            </a:r>
            <a:r>
              <a:rPr lang="en-US" dirty="0" err="1"/>
              <a:t>Semibold</a:t>
            </a:r>
            <a:r>
              <a:rPr lang="en-US" dirty="0"/>
              <a:t> 20/24.</a:t>
            </a:r>
          </a:p>
        </p:txBody>
      </p:sp>
      <p:sp>
        <p:nvSpPr>
          <p:cNvPr id="4" name="Text Placeholder 3">
            <a:extLst>
              <a:ext uri="{FF2B5EF4-FFF2-40B4-BE49-F238E27FC236}">
                <a16:creationId xmlns:a16="http://schemas.microsoft.com/office/drawing/2014/main" id="{F4E0FEDF-0787-478A-A851-B03CCD9001F3}"/>
              </a:ext>
            </a:extLst>
          </p:cNvPr>
          <p:cNvSpPr>
            <a:spLocks noGrp="1"/>
          </p:cNvSpPr>
          <p:nvPr>
            <p:ph type="body" sz="quarter" idx="16"/>
          </p:nvPr>
        </p:nvSpPr>
        <p:spPr>
          <a:xfrm>
            <a:off x="432090" y="3517900"/>
            <a:ext cx="5435768" cy="2006600"/>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7" name="Text Placeholder 3">
            <a:extLst>
              <a:ext uri="{FF2B5EF4-FFF2-40B4-BE49-F238E27FC236}">
                <a16:creationId xmlns:a16="http://schemas.microsoft.com/office/drawing/2014/main" id="{225DC022-FEF0-43F5-AF4D-034F780F910E}"/>
              </a:ext>
            </a:extLst>
          </p:cNvPr>
          <p:cNvSpPr>
            <a:spLocks noGrp="1"/>
          </p:cNvSpPr>
          <p:nvPr>
            <p:ph type="body" sz="quarter" idx="17"/>
          </p:nvPr>
        </p:nvSpPr>
        <p:spPr>
          <a:xfrm>
            <a:off x="6337590" y="3517900"/>
            <a:ext cx="5435768" cy="2006600"/>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2" name="Footer Placeholder 1">
            <a:extLst>
              <a:ext uri="{FF2B5EF4-FFF2-40B4-BE49-F238E27FC236}">
                <a16:creationId xmlns:a16="http://schemas.microsoft.com/office/drawing/2014/main" id="{6E88CC05-5984-4661-94A2-4BD7378D4A33}"/>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068951825"/>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Lab exercise layout -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three rows</a:t>
            </a:r>
          </a:p>
        </p:txBody>
      </p:sp>
      <p:sp>
        <p:nvSpPr>
          <p:cNvPr id="14" name="Text Placeholder 4"/>
          <p:cNvSpPr>
            <a:spLocks noGrp="1"/>
          </p:cNvSpPr>
          <p:nvPr>
            <p:ph type="body" sz="quarter" idx="15" hasCustomPrompt="1"/>
          </p:nvPr>
        </p:nvSpPr>
        <p:spPr>
          <a:xfrm>
            <a:off x="432090" y="1456896"/>
            <a:ext cx="11341268" cy="537176"/>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a:t>
            </a:r>
            <a:r>
              <a:rPr lang="en-US" dirty="0" err="1"/>
              <a:t>Semibold</a:t>
            </a:r>
            <a:r>
              <a:rPr lang="en-US" dirty="0"/>
              <a:t> 20/24.</a:t>
            </a:r>
          </a:p>
        </p:txBody>
      </p:sp>
      <p:sp>
        <p:nvSpPr>
          <p:cNvPr id="4" name="Text Placeholder 3">
            <a:extLst>
              <a:ext uri="{FF2B5EF4-FFF2-40B4-BE49-F238E27FC236}">
                <a16:creationId xmlns:a16="http://schemas.microsoft.com/office/drawing/2014/main" id="{F4E0FEDF-0787-478A-A851-B03CCD9001F3}"/>
              </a:ext>
            </a:extLst>
          </p:cNvPr>
          <p:cNvSpPr>
            <a:spLocks noGrp="1"/>
          </p:cNvSpPr>
          <p:nvPr>
            <p:ph type="body" sz="quarter" idx="16"/>
          </p:nvPr>
        </p:nvSpPr>
        <p:spPr>
          <a:xfrm>
            <a:off x="432089" y="1994072"/>
            <a:ext cx="3650357" cy="2006600"/>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7" name="Text Placeholder 3">
            <a:extLst>
              <a:ext uri="{FF2B5EF4-FFF2-40B4-BE49-F238E27FC236}">
                <a16:creationId xmlns:a16="http://schemas.microsoft.com/office/drawing/2014/main" id="{225DC022-FEF0-43F5-AF4D-034F780F910E}"/>
              </a:ext>
            </a:extLst>
          </p:cNvPr>
          <p:cNvSpPr>
            <a:spLocks noGrp="1"/>
          </p:cNvSpPr>
          <p:nvPr>
            <p:ph type="body" sz="quarter" idx="17"/>
          </p:nvPr>
        </p:nvSpPr>
        <p:spPr>
          <a:xfrm>
            <a:off x="4277544" y="1994072"/>
            <a:ext cx="3650357" cy="2006600"/>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8" name="Text Placeholder 3">
            <a:extLst>
              <a:ext uri="{FF2B5EF4-FFF2-40B4-BE49-F238E27FC236}">
                <a16:creationId xmlns:a16="http://schemas.microsoft.com/office/drawing/2014/main" id="{BAA6534B-85AD-4091-8AA3-8445CC36C8FE}"/>
              </a:ext>
            </a:extLst>
          </p:cNvPr>
          <p:cNvSpPr>
            <a:spLocks noGrp="1"/>
          </p:cNvSpPr>
          <p:nvPr>
            <p:ph type="body" sz="quarter" idx="18"/>
          </p:nvPr>
        </p:nvSpPr>
        <p:spPr>
          <a:xfrm>
            <a:off x="8123000" y="1994072"/>
            <a:ext cx="3650357" cy="2006600"/>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2" name="Footer Placeholder 1">
            <a:extLst>
              <a:ext uri="{FF2B5EF4-FFF2-40B4-BE49-F238E27FC236}">
                <a16:creationId xmlns:a16="http://schemas.microsoft.com/office/drawing/2014/main" id="{7A1D06E4-7443-4456-ADAE-C55531420538}"/>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946948918"/>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Lab exercise layout -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three rows</a:t>
            </a:r>
          </a:p>
        </p:txBody>
      </p:sp>
      <p:sp>
        <p:nvSpPr>
          <p:cNvPr id="14" name="Text Placeholder 4"/>
          <p:cNvSpPr>
            <a:spLocks noGrp="1"/>
          </p:cNvSpPr>
          <p:nvPr>
            <p:ph type="body" sz="quarter" idx="15" hasCustomPrompt="1"/>
          </p:nvPr>
        </p:nvSpPr>
        <p:spPr>
          <a:xfrm>
            <a:off x="432090" y="1456896"/>
            <a:ext cx="11341268" cy="537176"/>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a:t>
            </a:r>
            <a:r>
              <a:rPr lang="en-US" dirty="0" err="1"/>
              <a:t>Semibold</a:t>
            </a:r>
            <a:r>
              <a:rPr lang="en-US" dirty="0"/>
              <a:t> 20/24.</a:t>
            </a:r>
          </a:p>
        </p:txBody>
      </p:sp>
      <p:sp>
        <p:nvSpPr>
          <p:cNvPr id="4" name="Text Placeholder 3">
            <a:extLst>
              <a:ext uri="{FF2B5EF4-FFF2-40B4-BE49-F238E27FC236}">
                <a16:creationId xmlns:a16="http://schemas.microsoft.com/office/drawing/2014/main" id="{F4E0FEDF-0787-478A-A851-B03CCD9001F3}"/>
              </a:ext>
            </a:extLst>
          </p:cNvPr>
          <p:cNvSpPr>
            <a:spLocks noGrp="1"/>
          </p:cNvSpPr>
          <p:nvPr>
            <p:ph type="body" sz="quarter" idx="16"/>
          </p:nvPr>
        </p:nvSpPr>
        <p:spPr>
          <a:xfrm>
            <a:off x="432089" y="1994072"/>
            <a:ext cx="3650357" cy="1752428"/>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7" name="Text Placeholder 3">
            <a:extLst>
              <a:ext uri="{FF2B5EF4-FFF2-40B4-BE49-F238E27FC236}">
                <a16:creationId xmlns:a16="http://schemas.microsoft.com/office/drawing/2014/main" id="{225DC022-FEF0-43F5-AF4D-034F780F910E}"/>
              </a:ext>
            </a:extLst>
          </p:cNvPr>
          <p:cNvSpPr>
            <a:spLocks noGrp="1"/>
          </p:cNvSpPr>
          <p:nvPr>
            <p:ph type="body" sz="quarter" idx="17"/>
          </p:nvPr>
        </p:nvSpPr>
        <p:spPr>
          <a:xfrm>
            <a:off x="4277544" y="1994072"/>
            <a:ext cx="3650357" cy="1752428"/>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8" name="Text Placeholder 3">
            <a:extLst>
              <a:ext uri="{FF2B5EF4-FFF2-40B4-BE49-F238E27FC236}">
                <a16:creationId xmlns:a16="http://schemas.microsoft.com/office/drawing/2014/main" id="{BAA6534B-85AD-4091-8AA3-8445CC36C8FE}"/>
              </a:ext>
            </a:extLst>
          </p:cNvPr>
          <p:cNvSpPr>
            <a:spLocks noGrp="1"/>
          </p:cNvSpPr>
          <p:nvPr>
            <p:ph type="body" sz="quarter" idx="18"/>
          </p:nvPr>
        </p:nvSpPr>
        <p:spPr>
          <a:xfrm>
            <a:off x="8123000" y="1994072"/>
            <a:ext cx="3650357" cy="1752428"/>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9" name="Text Placeholder 3">
            <a:extLst>
              <a:ext uri="{FF2B5EF4-FFF2-40B4-BE49-F238E27FC236}">
                <a16:creationId xmlns:a16="http://schemas.microsoft.com/office/drawing/2014/main" id="{E6D80433-266B-4248-A258-DDF54D650DFC}"/>
              </a:ext>
            </a:extLst>
          </p:cNvPr>
          <p:cNvSpPr>
            <a:spLocks noGrp="1"/>
          </p:cNvSpPr>
          <p:nvPr>
            <p:ph type="body" sz="quarter" idx="19"/>
          </p:nvPr>
        </p:nvSpPr>
        <p:spPr>
          <a:xfrm>
            <a:off x="432089" y="3924472"/>
            <a:ext cx="3650357" cy="1752428"/>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10" name="Text Placeholder 3">
            <a:extLst>
              <a:ext uri="{FF2B5EF4-FFF2-40B4-BE49-F238E27FC236}">
                <a16:creationId xmlns:a16="http://schemas.microsoft.com/office/drawing/2014/main" id="{1CFB4F84-2AE0-40B1-A3E4-5505E85C8B2E}"/>
              </a:ext>
            </a:extLst>
          </p:cNvPr>
          <p:cNvSpPr>
            <a:spLocks noGrp="1"/>
          </p:cNvSpPr>
          <p:nvPr>
            <p:ph type="body" sz="quarter" idx="20"/>
          </p:nvPr>
        </p:nvSpPr>
        <p:spPr>
          <a:xfrm>
            <a:off x="4277544" y="3924472"/>
            <a:ext cx="3650357" cy="1752428"/>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11" name="Text Placeholder 3">
            <a:extLst>
              <a:ext uri="{FF2B5EF4-FFF2-40B4-BE49-F238E27FC236}">
                <a16:creationId xmlns:a16="http://schemas.microsoft.com/office/drawing/2014/main" id="{E6BF108F-CD54-497C-81CA-E67ED2BA7279}"/>
              </a:ext>
            </a:extLst>
          </p:cNvPr>
          <p:cNvSpPr>
            <a:spLocks noGrp="1"/>
          </p:cNvSpPr>
          <p:nvPr>
            <p:ph type="body" sz="quarter" idx="21"/>
          </p:nvPr>
        </p:nvSpPr>
        <p:spPr>
          <a:xfrm>
            <a:off x="8123000" y="3924472"/>
            <a:ext cx="3650357" cy="1752428"/>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2" name="Footer Placeholder 1">
            <a:extLst>
              <a:ext uri="{FF2B5EF4-FFF2-40B4-BE49-F238E27FC236}">
                <a16:creationId xmlns:a16="http://schemas.microsoft.com/office/drawing/2014/main" id="{B097EA0F-56BD-4B59-86D1-C17851D8F2FF}"/>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870788655"/>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ext option_2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four rows</a:t>
            </a:r>
          </a:p>
        </p:txBody>
      </p:sp>
      <p:sp>
        <p:nvSpPr>
          <p:cNvPr id="5" name="Text Placeholder 4"/>
          <p:cNvSpPr>
            <a:spLocks noGrp="1"/>
          </p:cNvSpPr>
          <p:nvPr>
            <p:ph type="body" sz="quarter" idx="11" hasCustomPrompt="1"/>
          </p:nvPr>
        </p:nvSpPr>
        <p:spPr>
          <a:xfrm>
            <a:off x="1568744" y="1456896"/>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dirty="0"/>
              <a:t>Body copy Segoe UI Regular 14/18. The quick brown fox jumps over the lazy dog. The quick brown fox jumps over the lazy dog. The quick brown fox jumps over the lazy dog.</a:t>
            </a:r>
          </a:p>
        </p:txBody>
      </p:sp>
      <p:cxnSp>
        <p:nvCxnSpPr>
          <p:cNvPr id="7" name="Straight Connector 6">
            <a:extLst>
              <a:ext uri="{FF2B5EF4-FFF2-40B4-BE49-F238E27FC236}">
                <a16:creationId xmlns:a16="http://schemas.microsoft.com/office/drawing/2014/main" id="{8AF631F7-0FD6-4620-8D4C-845139540698}"/>
              </a:ext>
              <a:ext uri="{C183D7F6-B498-43B3-948B-1728B52AA6E4}">
                <adec:decorative xmlns:adec="http://schemas.microsoft.com/office/drawing/2017/decorative" val="1"/>
              </a:ext>
            </a:extLst>
          </p:cNvPr>
          <p:cNvCxnSpPr>
            <a:cxnSpLocks/>
          </p:cNvCxnSpPr>
          <p:nvPr userDrawn="1"/>
        </p:nvCxnSpPr>
        <p:spPr>
          <a:xfrm>
            <a:off x="1568744" y="2667086"/>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568744" y="2980724"/>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3F2E7435-DA42-4296-B846-4E91740D178D}"/>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509295684"/>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ext option_3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four rows</a:t>
            </a:r>
          </a:p>
        </p:txBody>
      </p:sp>
      <p:sp>
        <p:nvSpPr>
          <p:cNvPr id="5" name="Text Placeholder 4"/>
          <p:cNvSpPr>
            <a:spLocks noGrp="1"/>
          </p:cNvSpPr>
          <p:nvPr>
            <p:ph type="body" sz="quarter" idx="11" hasCustomPrompt="1"/>
          </p:nvPr>
        </p:nvSpPr>
        <p:spPr>
          <a:xfrm>
            <a:off x="1568744" y="1456896"/>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dirty="0"/>
              <a:t>Body copy Segoe UI Regular 14/18. The quick brown fox jumps over the lazy dog. The quick brown fox jumps over the lazy dog. The quick brown fox jumps over the lazy dog.</a:t>
            </a:r>
          </a:p>
        </p:txBody>
      </p:sp>
      <p:cxnSp>
        <p:nvCxnSpPr>
          <p:cNvPr id="7" name="Straight Connector 6">
            <a:extLst>
              <a:ext uri="{FF2B5EF4-FFF2-40B4-BE49-F238E27FC236}">
                <a16:creationId xmlns:a16="http://schemas.microsoft.com/office/drawing/2014/main" id="{8AF631F7-0FD6-4620-8D4C-845139540698}"/>
              </a:ext>
              <a:ext uri="{C183D7F6-B498-43B3-948B-1728B52AA6E4}">
                <adec:decorative xmlns:adec="http://schemas.microsoft.com/office/drawing/2017/decorative" val="1"/>
              </a:ext>
            </a:extLst>
          </p:cNvPr>
          <p:cNvCxnSpPr>
            <a:cxnSpLocks/>
          </p:cNvCxnSpPr>
          <p:nvPr userDrawn="1"/>
        </p:nvCxnSpPr>
        <p:spPr>
          <a:xfrm>
            <a:off x="1568744" y="2450308"/>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568744" y="2546889"/>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13359E8F-F4BC-46D9-A456-1AEF499C6D31}"/>
              </a:ext>
              <a:ext uri="{C183D7F6-B498-43B3-948B-1728B52AA6E4}">
                <adec:decorative xmlns:adec="http://schemas.microsoft.com/office/drawing/2017/decorative" val="1"/>
              </a:ext>
            </a:extLst>
          </p:cNvPr>
          <p:cNvCxnSpPr>
            <a:cxnSpLocks/>
          </p:cNvCxnSpPr>
          <p:nvPr userDrawn="1"/>
        </p:nvCxnSpPr>
        <p:spPr>
          <a:xfrm>
            <a:off x="1568744" y="3540146"/>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568744" y="3636882"/>
            <a:ext cx="10204614"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7A2B48ED-C92C-41E9-BE87-4EFFC1455674}"/>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296779267"/>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_Power Apps Purple Color">
    <p:bg>
      <p:bgPr>
        <a:solidFill>
          <a:schemeClr val="accent3"/>
        </a:solidFill>
        <a:effectLst/>
      </p:bgPr>
    </p:bg>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bg1"/>
                </a:solidFill>
              </a:defRPr>
            </a:lvl1pPr>
          </a:lstStyle>
          <a:p>
            <a:r>
              <a:rPr lang="en-US" dirty="0"/>
              <a:t>Microsoft 365 title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chemeClr val="bg1"/>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
        <p:nvSpPr>
          <p:cNvPr id="2" name="Footer Placeholder 1">
            <a:extLst>
              <a:ext uri="{FF2B5EF4-FFF2-40B4-BE49-F238E27FC236}">
                <a16:creationId xmlns:a16="http://schemas.microsoft.com/office/drawing/2014/main" id="{DE984AF9-42B3-4123-927E-CEC8570AFE35}"/>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solidFill>
                  <a:schemeClr val="bg1"/>
                </a:solidFill>
              </a:rPr>
              <a:t>© Copyright Microsoft Corporation. All rights reserved.</a:t>
            </a:r>
          </a:p>
        </p:txBody>
      </p:sp>
      <p:pic>
        <p:nvPicPr>
          <p:cNvPr id="4" name="Picture 3" descr="A close up of a logo&#10;&#10;Description automatically generated">
            <a:extLst>
              <a:ext uri="{FF2B5EF4-FFF2-40B4-BE49-F238E27FC236}">
                <a16:creationId xmlns:a16="http://schemas.microsoft.com/office/drawing/2014/main" id="{CE80634A-8A0E-44CB-AB31-48313FD22D63}"/>
              </a:ext>
            </a:extLst>
          </p:cNvPr>
          <p:cNvPicPr>
            <a:picLocks noChangeAspect="1"/>
          </p:cNvPicPr>
          <p:nvPr userDrawn="1"/>
        </p:nvPicPr>
        <p:blipFill>
          <a:blip r:embed="rId2"/>
          <a:stretch>
            <a:fillRect/>
          </a:stretch>
        </p:blipFill>
        <p:spPr>
          <a:xfrm>
            <a:off x="136886" y="159692"/>
            <a:ext cx="3646650" cy="872047"/>
          </a:xfrm>
          <a:prstGeom prst="rect">
            <a:avLst/>
          </a:prstGeom>
        </p:spPr>
      </p:pic>
    </p:spTree>
    <p:extLst>
      <p:ext uri="{BB962C8B-B14F-4D97-AF65-F5344CB8AC3E}">
        <p14:creationId xmlns:p14="http://schemas.microsoft.com/office/powerpoint/2010/main" val="34148898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ext option_4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four rows</a:t>
            </a:r>
          </a:p>
        </p:txBody>
      </p:sp>
      <p:sp>
        <p:nvSpPr>
          <p:cNvPr id="5" name="Text Placeholder 4"/>
          <p:cNvSpPr>
            <a:spLocks noGrp="1"/>
          </p:cNvSpPr>
          <p:nvPr>
            <p:ph type="body" sz="quarter" idx="11" hasCustomPrompt="1"/>
          </p:nvPr>
        </p:nvSpPr>
        <p:spPr>
          <a:xfrm>
            <a:off x="1568744" y="1456896"/>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dirty="0"/>
              <a:t>Body copy Segoe UI Regular 14/18. The quick brown fox jumps over the lazy dog. The quick brown fox jumps over the lazy dog. The quick brown fox jumps over the lazy dog.</a:t>
            </a:r>
          </a:p>
        </p:txBody>
      </p:sp>
      <p:cxnSp>
        <p:nvCxnSpPr>
          <p:cNvPr id="7" name="Straight Connector 6">
            <a:extLst>
              <a:ext uri="{FF2B5EF4-FFF2-40B4-BE49-F238E27FC236}">
                <a16:creationId xmlns:a16="http://schemas.microsoft.com/office/drawing/2014/main" id="{8AF631F7-0FD6-4620-8D4C-845139540698}"/>
              </a:ext>
              <a:ext uri="{C183D7F6-B498-43B3-948B-1728B52AA6E4}">
                <adec:decorative xmlns:adec="http://schemas.microsoft.com/office/drawing/2017/decorative" val="1"/>
              </a:ext>
            </a:extLst>
          </p:cNvPr>
          <p:cNvCxnSpPr>
            <a:cxnSpLocks/>
          </p:cNvCxnSpPr>
          <p:nvPr userDrawn="1"/>
        </p:nvCxnSpPr>
        <p:spPr>
          <a:xfrm>
            <a:off x="1568744" y="2450308"/>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568744" y="2546889"/>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13359E8F-F4BC-46D9-A456-1AEF499C6D31}"/>
              </a:ext>
              <a:ext uri="{C183D7F6-B498-43B3-948B-1728B52AA6E4}">
                <adec:decorative xmlns:adec="http://schemas.microsoft.com/office/drawing/2017/decorative" val="1"/>
              </a:ext>
            </a:extLst>
          </p:cNvPr>
          <p:cNvCxnSpPr>
            <a:cxnSpLocks/>
          </p:cNvCxnSpPr>
          <p:nvPr userDrawn="1"/>
        </p:nvCxnSpPr>
        <p:spPr>
          <a:xfrm>
            <a:off x="1568744" y="3540146"/>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568744" y="3636882"/>
            <a:ext cx="10204614"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9" name="Straight Connector 8">
            <a:extLst>
              <a:ext uri="{FF2B5EF4-FFF2-40B4-BE49-F238E27FC236}">
                <a16:creationId xmlns:a16="http://schemas.microsoft.com/office/drawing/2014/main" id="{15248E5B-B35D-43BA-B0E9-DDA9F982CABC}"/>
              </a:ext>
              <a:ext uri="{C183D7F6-B498-43B3-948B-1728B52AA6E4}">
                <adec:decorative xmlns:adec="http://schemas.microsoft.com/office/drawing/2017/decorative" val="1"/>
              </a:ext>
            </a:extLst>
          </p:cNvPr>
          <p:cNvCxnSpPr>
            <a:cxnSpLocks/>
          </p:cNvCxnSpPr>
          <p:nvPr userDrawn="1"/>
        </p:nvCxnSpPr>
        <p:spPr>
          <a:xfrm>
            <a:off x="1568744" y="4629985"/>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568744" y="4726875"/>
            <a:ext cx="10204614"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84CDC89F-49F0-4D24-9E6F-B7B972EB3B8F}"/>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111641937"/>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ext option_5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five rows</a:t>
            </a:r>
          </a:p>
        </p:txBody>
      </p:sp>
      <p:sp>
        <p:nvSpPr>
          <p:cNvPr id="5" name="Text Placeholder 4"/>
          <p:cNvSpPr>
            <a:spLocks noGrp="1"/>
          </p:cNvSpPr>
          <p:nvPr>
            <p:ph type="body" sz="quarter" idx="11" hasCustomPrompt="1"/>
          </p:nvPr>
        </p:nvSpPr>
        <p:spPr>
          <a:xfrm>
            <a:off x="1568744" y="1456896"/>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18C7A5BA-6D5F-4F89-8133-5E7B5AFA5388}"/>
              </a:ext>
              <a:ext uri="{C183D7F6-B498-43B3-948B-1728B52AA6E4}">
                <adec:decorative xmlns:adec="http://schemas.microsoft.com/office/drawing/2017/decorative" val="1"/>
              </a:ext>
            </a:extLst>
          </p:cNvPr>
          <p:cNvCxnSpPr>
            <a:cxnSpLocks/>
          </p:cNvCxnSpPr>
          <p:nvPr userDrawn="1"/>
        </p:nvCxnSpPr>
        <p:spPr>
          <a:xfrm>
            <a:off x="1568744" y="2412957"/>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568744" y="2472176"/>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9" name="Straight Connector 8">
            <a:extLst>
              <a:ext uri="{FF2B5EF4-FFF2-40B4-BE49-F238E27FC236}">
                <a16:creationId xmlns:a16="http://schemas.microsoft.com/office/drawing/2014/main" id="{CBD0695E-5B97-44BE-B0A8-F9214D354151}"/>
              </a:ext>
              <a:ext uri="{C183D7F6-B498-43B3-948B-1728B52AA6E4}">
                <adec:decorative xmlns:adec="http://schemas.microsoft.com/office/drawing/2017/decorative" val="1"/>
              </a:ext>
            </a:extLst>
          </p:cNvPr>
          <p:cNvCxnSpPr>
            <a:cxnSpLocks/>
          </p:cNvCxnSpPr>
          <p:nvPr userDrawn="1"/>
        </p:nvCxnSpPr>
        <p:spPr>
          <a:xfrm>
            <a:off x="1568744" y="3428093"/>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568744" y="3487457"/>
            <a:ext cx="10204614"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0" name="Straight Connector 9">
            <a:extLst>
              <a:ext uri="{FF2B5EF4-FFF2-40B4-BE49-F238E27FC236}">
                <a16:creationId xmlns:a16="http://schemas.microsoft.com/office/drawing/2014/main" id="{D602F602-8AD2-44FB-96AC-197B0B03616F}"/>
              </a:ext>
              <a:ext uri="{C183D7F6-B498-43B3-948B-1728B52AA6E4}">
                <adec:decorative xmlns:adec="http://schemas.microsoft.com/office/drawing/2017/decorative" val="1"/>
              </a:ext>
            </a:extLst>
          </p:cNvPr>
          <p:cNvCxnSpPr>
            <a:cxnSpLocks/>
          </p:cNvCxnSpPr>
          <p:nvPr userDrawn="1"/>
        </p:nvCxnSpPr>
        <p:spPr>
          <a:xfrm>
            <a:off x="1568744" y="4443230"/>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568744" y="4502737"/>
            <a:ext cx="10204614"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1" name="Straight Connector 10">
            <a:extLst>
              <a:ext uri="{FF2B5EF4-FFF2-40B4-BE49-F238E27FC236}">
                <a16:creationId xmlns:a16="http://schemas.microsoft.com/office/drawing/2014/main" id="{C5EE9FF8-98D9-46AE-9E3D-2F72E00C7752}"/>
              </a:ext>
              <a:ext uri="{C183D7F6-B498-43B3-948B-1728B52AA6E4}">
                <adec:decorative xmlns:adec="http://schemas.microsoft.com/office/drawing/2017/decorative" val="1"/>
              </a:ext>
            </a:extLst>
          </p:cNvPr>
          <p:cNvCxnSpPr>
            <a:cxnSpLocks/>
          </p:cNvCxnSpPr>
          <p:nvPr userDrawn="1"/>
        </p:nvCxnSpPr>
        <p:spPr>
          <a:xfrm>
            <a:off x="1568744" y="5458366"/>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568744" y="5518016"/>
            <a:ext cx="10204614"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4ED2AB97-27A5-4C49-966A-5D75D13B8CC2}"/>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31103671"/>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ext option_6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six rows</a:t>
            </a:r>
          </a:p>
        </p:txBody>
      </p:sp>
      <p:sp>
        <p:nvSpPr>
          <p:cNvPr id="5" name="Text Placeholder 4"/>
          <p:cNvSpPr>
            <a:spLocks noGrp="1"/>
          </p:cNvSpPr>
          <p:nvPr>
            <p:ph type="body" sz="quarter" idx="11" hasCustomPrompt="1"/>
          </p:nvPr>
        </p:nvSpPr>
        <p:spPr>
          <a:xfrm>
            <a:off x="1389459" y="1456896"/>
            <a:ext cx="10383899" cy="728448"/>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cxnSp>
        <p:nvCxnSpPr>
          <p:cNvPr id="9" name="Straight Connector 8">
            <a:extLst>
              <a:ext uri="{FF2B5EF4-FFF2-40B4-BE49-F238E27FC236}">
                <a16:creationId xmlns:a16="http://schemas.microsoft.com/office/drawing/2014/main" id="{91176662-41A1-45F5-9F2A-CB3D5785A657}"/>
              </a:ext>
              <a:ext uri="{C183D7F6-B498-43B3-948B-1728B52AA6E4}">
                <adec:decorative xmlns:adec="http://schemas.microsoft.com/office/drawing/2017/decorative" val="1"/>
              </a:ext>
            </a:extLst>
          </p:cNvPr>
          <p:cNvCxnSpPr>
            <a:cxnSpLocks/>
          </p:cNvCxnSpPr>
          <p:nvPr userDrawn="1"/>
        </p:nvCxnSpPr>
        <p:spPr>
          <a:xfrm>
            <a:off x="1403101" y="2244505"/>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303329"/>
            <a:ext cx="10383899" cy="728448"/>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0" name="Straight Connector 9">
            <a:extLst>
              <a:ext uri="{FF2B5EF4-FFF2-40B4-BE49-F238E27FC236}">
                <a16:creationId xmlns:a16="http://schemas.microsoft.com/office/drawing/2014/main" id="{F1B8295B-9399-43B5-961D-6D1444246663}"/>
              </a:ext>
              <a:ext uri="{C183D7F6-B498-43B3-948B-1728B52AA6E4}">
                <adec:decorative xmlns:adec="http://schemas.microsoft.com/office/drawing/2017/decorative" val="1"/>
              </a:ext>
            </a:extLst>
          </p:cNvPr>
          <p:cNvCxnSpPr>
            <a:cxnSpLocks/>
          </p:cNvCxnSpPr>
          <p:nvPr userDrawn="1"/>
        </p:nvCxnSpPr>
        <p:spPr>
          <a:xfrm>
            <a:off x="1403101" y="3090816"/>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149762"/>
            <a:ext cx="10383899" cy="728448"/>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5" name="Straight Connector 14">
            <a:extLst>
              <a:ext uri="{FF2B5EF4-FFF2-40B4-BE49-F238E27FC236}">
                <a16:creationId xmlns:a16="http://schemas.microsoft.com/office/drawing/2014/main" id="{8661FE75-B00C-4695-B37C-FB53546A5F0A}"/>
              </a:ext>
              <a:ext uri="{C183D7F6-B498-43B3-948B-1728B52AA6E4}">
                <adec:decorative xmlns:adec="http://schemas.microsoft.com/office/drawing/2017/decorative" val="1"/>
              </a:ext>
            </a:extLst>
          </p:cNvPr>
          <p:cNvCxnSpPr>
            <a:cxnSpLocks/>
          </p:cNvCxnSpPr>
          <p:nvPr userDrawn="1"/>
        </p:nvCxnSpPr>
        <p:spPr>
          <a:xfrm>
            <a:off x="1403101" y="3937128"/>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3996194"/>
            <a:ext cx="10383899" cy="728448"/>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1" name="Straight Connector 10">
            <a:extLst>
              <a:ext uri="{FF2B5EF4-FFF2-40B4-BE49-F238E27FC236}">
                <a16:creationId xmlns:a16="http://schemas.microsoft.com/office/drawing/2014/main" id="{44FEBE66-8971-4138-8B29-7373BB7CD1B7}"/>
              </a:ext>
              <a:ext uri="{C183D7F6-B498-43B3-948B-1728B52AA6E4}">
                <adec:decorative xmlns:adec="http://schemas.microsoft.com/office/drawing/2017/decorative" val="1"/>
              </a:ext>
            </a:extLst>
          </p:cNvPr>
          <p:cNvCxnSpPr>
            <a:cxnSpLocks/>
          </p:cNvCxnSpPr>
          <p:nvPr userDrawn="1"/>
        </p:nvCxnSpPr>
        <p:spPr>
          <a:xfrm>
            <a:off x="1403101" y="4783440"/>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842627"/>
            <a:ext cx="10383899" cy="728448"/>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2" name="Straight Connector 11">
            <a:extLst>
              <a:ext uri="{FF2B5EF4-FFF2-40B4-BE49-F238E27FC236}">
                <a16:creationId xmlns:a16="http://schemas.microsoft.com/office/drawing/2014/main" id="{EE9B15D9-25BA-4AE3-B36D-961D8C817DC1}"/>
              </a:ext>
              <a:ext uri="{C183D7F6-B498-43B3-948B-1728B52AA6E4}">
                <adec:decorative xmlns:adec="http://schemas.microsoft.com/office/drawing/2017/decorative" val="1"/>
              </a:ext>
            </a:extLst>
          </p:cNvPr>
          <p:cNvCxnSpPr>
            <a:cxnSpLocks/>
          </p:cNvCxnSpPr>
          <p:nvPr userDrawn="1"/>
        </p:nvCxnSpPr>
        <p:spPr>
          <a:xfrm>
            <a:off x="1403101" y="5629751"/>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4349BD30-0784-4B45-BEA2-C53624DF62CA}"/>
              </a:ext>
            </a:extLst>
          </p:cNvPr>
          <p:cNvSpPr>
            <a:spLocks noGrp="1"/>
          </p:cNvSpPr>
          <p:nvPr>
            <p:ph type="body" sz="quarter" idx="30" hasCustomPrompt="1"/>
          </p:nvPr>
        </p:nvSpPr>
        <p:spPr>
          <a:xfrm>
            <a:off x="1389459" y="5689059"/>
            <a:ext cx="10383899" cy="728448"/>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EA2F36BF-4C66-4F60-9687-8A7789E05AB2}"/>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78610175"/>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ext option- Text three rows &amp; 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three rows &amp; two columns</a:t>
            </a:r>
          </a:p>
        </p:txBody>
      </p:sp>
      <p:sp>
        <p:nvSpPr>
          <p:cNvPr id="5" name="Text Placeholder 4"/>
          <p:cNvSpPr>
            <a:spLocks noGrp="1"/>
          </p:cNvSpPr>
          <p:nvPr>
            <p:ph type="body" sz="quarter" idx="11" hasCustomPrompt="1"/>
          </p:nvPr>
        </p:nvSpPr>
        <p:spPr>
          <a:xfrm>
            <a:off x="1568744" y="1456896"/>
            <a:ext cx="4393416" cy="1271868"/>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3" name="Straight Connector 12">
            <a:extLst>
              <a:ext uri="{FF2B5EF4-FFF2-40B4-BE49-F238E27FC236}">
                <a16:creationId xmlns:a16="http://schemas.microsoft.com/office/drawing/2014/main" id="{B2BC2D45-166A-42A4-BFA4-B0E61DE53CD1}"/>
              </a:ext>
              <a:ext uri="{C183D7F6-B498-43B3-948B-1728B52AA6E4}">
                <adec:decorative xmlns:adec="http://schemas.microsoft.com/office/drawing/2017/decorative" val="1"/>
              </a:ext>
            </a:extLst>
          </p:cNvPr>
          <p:cNvCxnSpPr>
            <a:cxnSpLocks/>
          </p:cNvCxnSpPr>
          <p:nvPr userDrawn="1"/>
        </p:nvCxnSpPr>
        <p:spPr>
          <a:xfrm>
            <a:off x="1568744" y="287510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568744" y="3021452"/>
            <a:ext cx="4393416" cy="1271868"/>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C17E5589-50A4-4ADA-A3D2-DFB8558FE78E}"/>
              </a:ext>
              <a:ext uri="{C183D7F6-B498-43B3-948B-1728B52AA6E4}">
                <adec:decorative xmlns:adec="http://schemas.microsoft.com/office/drawing/2017/decorative" val="1"/>
              </a:ext>
            </a:extLst>
          </p:cNvPr>
          <p:cNvCxnSpPr>
            <a:cxnSpLocks/>
          </p:cNvCxnSpPr>
          <p:nvPr userDrawn="1"/>
        </p:nvCxnSpPr>
        <p:spPr>
          <a:xfrm>
            <a:off x="1568744" y="4439664"/>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568744" y="4586007"/>
            <a:ext cx="4393416" cy="1271868"/>
          </a:xfr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sp>
        <p:nvSpPr>
          <p:cNvPr id="29" name="Text Placeholder 4">
            <a:extLst>
              <a:ext uri="{FF2B5EF4-FFF2-40B4-BE49-F238E27FC236}">
                <a16:creationId xmlns:a16="http://schemas.microsoft.com/office/drawing/2014/main" id="{54CEFA1A-4B05-414F-9E00-66A809EDEFE4}"/>
              </a:ext>
            </a:extLst>
          </p:cNvPr>
          <p:cNvSpPr>
            <a:spLocks noGrp="1"/>
          </p:cNvSpPr>
          <p:nvPr>
            <p:ph type="body" sz="quarter" idx="31" hasCustomPrompt="1"/>
          </p:nvPr>
        </p:nvSpPr>
        <p:spPr>
          <a:xfrm>
            <a:off x="7379942" y="1456896"/>
            <a:ext cx="4393416" cy="1271868"/>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599F4609-3CD7-4077-B992-04F71C504EF4}"/>
              </a:ext>
              <a:ext uri="{C183D7F6-B498-43B3-948B-1728B52AA6E4}">
                <adec:decorative xmlns:adec="http://schemas.microsoft.com/office/drawing/2017/decorative" val="1"/>
              </a:ext>
            </a:extLst>
          </p:cNvPr>
          <p:cNvCxnSpPr>
            <a:cxnSpLocks/>
          </p:cNvCxnSpPr>
          <p:nvPr userDrawn="1"/>
        </p:nvCxnSpPr>
        <p:spPr>
          <a:xfrm>
            <a:off x="7379943" y="287510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02C874C0-C1A3-4ED0-BF17-8BE11B4FE347}"/>
              </a:ext>
            </a:extLst>
          </p:cNvPr>
          <p:cNvSpPr>
            <a:spLocks noGrp="1"/>
          </p:cNvSpPr>
          <p:nvPr>
            <p:ph type="body" sz="quarter" idx="32" hasCustomPrompt="1"/>
          </p:nvPr>
        </p:nvSpPr>
        <p:spPr>
          <a:xfrm>
            <a:off x="7379942" y="3021452"/>
            <a:ext cx="4393416" cy="1271868"/>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9" name="Straight Connector 18">
            <a:extLst>
              <a:ext uri="{FF2B5EF4-FFF2-40B4-BE49-F238E27FC236}">
                <a16:creationId xmlns:a16="http://schemas.microsoft.com/office/drawing/2014/main" id="{0C2F439E-21AC-47A7-8FF2-2B3B30023C2D}"/>
              </a:ext>
              <a:ext uri="{C183D7F6-B498-43B3-948B-1728B52AA6E4}">
                <adec:decorative xmlns:adec="http://schemas.microsoft.com/office/drawing/2017/decorative" val="1"/>
              </a:ext>
            </a:extLst>
          </p:cNvPr>
          <p:cNvCxnSpPr>
            <a:cxnSpLocks/>
          </p:cNvCxnSpPr>
          <p:nvPr userDrawn="1"/>
        </p:nvCxnSpPr>
        <p:spPr>
          <a:xfrm>
            <a:off x="7379943" y="4439664"/>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a16="http://schemas.microsoft.com/office/drawing/2014/main" id="{701E062B-EA26-4EF1-AF73-1C12084A43D1}"/>
              </a:ext>
            </a:extLst>
          </p:cNvPr>
          <p:cNvSpPr>
            <a:spLocks noGrp="1"/>
          </p:cNvSpPr>
          <p:nvPr>
            <p:ph type="body" sz="quarter" idx="33" hasCustomPrompt="1"/>
          </p:nvPr>
        </p:nvSpPr>
        <p:spPr>
          <a:xfrm>
            <a:off x="7379942" y="4586007"/>
            <a:ext cx="4393416" cy="1271868"/>
          </a:xfr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sp>
        <p:nvSpPr>
          <p:cNvPr id="2" name="Footer Placeholder 1">
            <a:extLst>
              <a:ext uri="{FF2B5EF4-FFF2-40B4-BE49-F238E27FC236}">
                <a16:creationId xmlns:a16="http://schemas.microsoft.com/office/drawing/2014/main" id="{AFC478E9-3BC1-400C-AA34-1E1599FAEDDC}"/>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133791627"/>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ext option- Text five rows &amp; 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five rows &amp; two columns</a:t>
            </a:r>
          </a:p>
        </p:txBody>
      </p:sp>
      <p:sp>
        <p:nvSpPr>
          <p:cNvPr id="5" name="Text Placeholder 4"/>
          <p:cNvSpPr>
            <a:spLocks noGrp="1"/>
          </p:cNvSpPr>
          <p:nvPr>
            <p:ph type="body" sz="quarter" idx="11" hasCustomPrompt="1"/>
          </p:nvPr>
        </p:nvSpPr>
        <p:spPr>
          <a:xfrm>
            <a:off x="1568744" y="1456896"/>
            <a:ext cx="4393416"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3" name="Straight Connector 12">
            <a:extLst>
              <a:ext uri="{FF2B5EF4-FFF2-40B4-BE49-F238E27FC236}">
                <a16:creationId xmlns:a16="http://schemas.microsoft.com/office/drawing/2014/main" id="{99FD6DBF-9FC0-43E4-BB25-187F987ED548}"/>
              </a:ext>
              <a:ext uri="{C183D7F6-B498-43B3-948B-1728B52AA6E4}">
                <adec:decorative xmlns:adec="http://schemas.microsoft.com/office/drawing/2017/decorative" val="1"/>
              </a:ext>
            </a:extLst>
          </p:cNvPr>
          <p:cNvCxnSpPr>
            <a:cxnSpLocks/>
          </p:cNvCxnSpPr>
          <p:nvPr userDrawn="1"/>
        </p:nvCxnSpPr>
        <p:spPr>
          <a:xfrm>
            <a:off x="1568744" y="2412957"/>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568744" y="2472176"/>
            <a:ext cx="4393416"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BCEDF675-8A34-4183-9100-9743BB5854C2}"/>
              </a:ext>
              <a:ext uri="{C183D7F6-B498-43B3-948B-1728B52AA6E4}">
                <adec:decorative xmlns:adec="http://schemas.microsoft.com/office/drawing/2017/decorative" val="1"/>
              </a:ext>
            </a:extLst>
          </p:cNvPr>
          <p:cNvCxnSpPr>
            <a:cxnSpLocks/>
          </p:cNvCxnSpPr>
          <p:nvPr userDrawn="1"/>
        </p:nvCxnSpPr>
        <p:spPr>
          <a:xfrm>
            <a:off x="1568744" y="3428093"/>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568744" y="3487457"/>
            <a:ext cx="4393416"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389062B4-E38A-48D0-9FC3-A198B27C2B9D}"/>
              </a:ext>
              <a:ext uri="{C183D7F6-B498-43B3-948B-1728B52AA6E4}">
                <adec:decorative xmlns:adec="http://schemas.microsoft.com/office/drawing/2017/decorative" val="1"/>
              </a:ext>
            </a:extLst>
          </p:cNvPr>
          <p:cNvCxnSpPr>
            <a:cxnSpLocks/>
          </p:cNvCxnSpPr>
          <p:nvPr userDrawn="1"/>
        </p:nvCxnSpPr>
        <p:spPr>
          <a:xfrm>
            <a:off x="1568744" y="4443230"/>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568744" y="4502737"/>
            <a:ext cx="4393416"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9" name="Straight Connector 18">
            <a:extLst>
              <a:ext uri="{FF2B5EF4-FFF2-40B4-BE49-F238E27FC236}">
                <a16:creationId xmlns:a16="http://schemas.microsoft.com/office/drawing/2014/main" id="{0FBA8527-2F9F-46AE-A168-2E369F0A4E4C}"/>
              </a:ext>
              <a:ext uri="{C183D7F6-B498-43B3-948B-1728B52AA6E4}">
                <adec:decorative xmlns:adec="http://schemas.microsoft.com/office/drawing/2017/decorative" val="1"/>
              </a:ext>
            </a:extLst>
          </p:cNvPr>
          <p:cNvCxnSpPr>
            <a:cxnSpLocks/>
          </p:cNvCxnSpPr>
          <p:nvPr userDrawn="1"/>
        </p:nvCxnSpPr>
        <p:spPr>
          <a:xfrm>
            <a:off x="1568744" y="5458366"/>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568744" y="5518016"/>
            <a:ext cx="4393416"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9" name="Text Placeholder 4">
            <a:extLst>
              <a:ext uri="{FF2B5EF4-FFF2-40B4-BE49-F238E27FC236}">
                <a16:creationId xmlns:a16="http://schemas.microsoft.com/office/drawing/2014/main" id="{54CEFA1A-4B05-414F-9E00-66A809EDEFE4}"/>
              </a:ext>
            </a:extLst>
          </p:cNvPr>
          <p:cNvSpPr>
            <a:spLocks noGrp="1"/>
          </p:cNvSpPr>
          <p:nvPr>
            <p:ph type="body" sz="quarter" idx="31" hasCustomPrompt="1"/>
          </p:nvPr>
        </p:nvSpPr>
        <p:spPr>
          <a:xfrm>
            <a:off x="7379942" y="1456896"/>
            <a:ext cx="4393416"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1" name="Straight Connector 20">
            <a:extLst>
              <a:ext uri="{FF2B5EF4-FFF2-40B4-BE49-F238E27FC236}">
                <a16:creationId xmlns:a16="http://schemas.microsoft.com/office/drawing/2014/main" id="{8B458FFC-8336-43D5-A0E5-A4CEF85D5F6D}"/>
              </a:ext>
              <a:ext uri="{C183D7F6-B498-43B3-948B-1728B52AA6E4}">
                <adec:decorative xmlns:adec="http://schemas.microsoft.com/office/drawing/2017/decorative" val="1"/>
              </a:ext>
            </a:extLst>
          </p:cNvPr>
          <p:cNvCxnSpPr>
            <a:cxnSpLocks/>
          </p:cNvCxnSpPr>
          <p:nvPr userDrawn="1"/>
        </p:nvCxnSpPr>
        <p:spPr>
          <a:xfrm>
            <a:off x="7379943" y="2412957"/>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02C874C0-C1A3-4ED0-BF17-8BE11B4FE347}"/>
              </a:ext>
            </a:extLst>
          </p:cNvPr>
          <p:cNvSpPr>
            <a:spLocks noGrp="1"/>
          </p:cNvSpPr>
          <p:nvPr>
            <p:ph type="body" sz="quarter" idx="32" hasCustomPrompt="1"/>
          </p:nvPr>
        </p:nvSpPr>
        <p:spPr>
          <a:xfrm>
            <a:off x="7379942" y="2472176"/>
            <a:ext cx="4393416"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2" name="Straight Connector 21">
            <a:extLst>
              <a:ext uri="{FF2B5EF4-FFF2-40B4-BE49-F238E27FC236}">
                <a16:creationId xmlns:a16="http://schemas.microsoft.com/office/drawing/2014/main" id="{A8128678-7D34-47E0-BE94-ECE7CD383DD9}"/>
              </a:ext>
              <a:ext uri="{C183D7F6-B498-43B3-948B-1728B52AA6E4}">
                <adec:decorative xmlns:adec="http://schemas.microsoft.com/office/drawing/2017/decorative" val="1"/>
              </a:ext>
            </a:extLst>
          </p:cNvPr>
          <p:cNvCxnSpPr>
            <a:cxnSpLocks/>
          </p:cNvCxnSpPr>
          <p:nvPr userDrawn="1"/>
        </p:nvCxnSpPr>
        <p:spPr>
          <a:xfrm>
            <a:off x="7379943" y="3428093"/>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a16="http://schemas.microsoft.com/office/drawing/2014/main" id="{701E062B-EA26-4EF1-AF73-1C12084A43D1}"/>
              </a:ext>
            </a:extLst>
          </p:cNvPr>
          <p:cNvSpPr>
            <a:spLocks noGrp="1"/>
          </p:cNvSpPr>
          <p:nvPr>
            <p:ph type="body" sz="quarter" idx="33" hasCustomPrompt="1"/>
          </p:nvPr>
        </p:nvSpPr>
        <p:spPr>
          <a:xfrm>
            <a:off x="7379942" y="3487457"/>
            <a:ext cx="4393416"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3" name="Straight Connector 22">
            <a:extLst>
              <a:ext uri="{FF2B5EF4-FFF2-40B4-BE49-F238E27FC236}">
                <a16:creationId xmlns:a16="http://schemas.microsoft.com/office/drawing/2014/main" id="{70E98085-E858-4C10-983A-14182332938A}"/>
              </a:ext>
              <a:ext uri="{C183D7F6-B498-43B3-948B-1728B52AA6E4}">
                <adec:decorative xmlns:adec="http://schemas.microsoft.com/office/drawing/2017/decorative" val="1"/>
              </a:ext>
            </a:extLst>
          </p:cNvPr>
          <p:cNvCxnSpPr>
            <a:cxnSpLocks/>
          </p:cNvCxnSpPr>
          <p:nvPr userDrawn="1"/>
        </p:nvCxnSpPr>
        <p:spPr>
          <a:xfrm>
            <a:off x="7379943" y="4443230"/>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2" name="Text Placeholder 4">
            <a:extLst>
              <a:ext uri="{FF2B5EF4-FFF2-40B4-BE49-F238E27FC236}">
                <a16:creationId xmlns:a16="http://schemas.microsoft.com/office/drawing/2014/main" id="{234777AC-02E0-4220-86CD-507697625215}"/>
              </a:ext>
            </a:extLst>
          </p:cNvPr>
          <p:cNvSpPr>
            <a:spLocks noGrp="1"/>
          </p:cNvSpPr>
          <p:nvPr>
            <p:ph type="body" sz="quarter" idx="34" hasCustomPrompt="1"/>
          </p:nvPr>
        </p:nvSpPr>
        <p:spPr>
          <a:xfrm>
            <a:off x="7379942" y="4502737"/>
            <a:ext cx="4393416"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4" name="Straight Connector 23">
            <a:extLst>
              <a:ext uri="{FF2B5EF4-FFF2-40B4-BE49-F238E27FC236}">
                <a16:creationId xmlns:a16="http://schemas.microsoft.com/office/drawing/2014/main" id="{683B0E2A-4AAD-468F-8AFA-306B72CCD47E}"/>
              </a:ext>
              <a:ext uri="{C183D7F6-B498-43B3-948B-1728B52AA6E4}">
                <adec:decorative xmlns:adec="http://schemas.microsoft.com/office/drawing/2017/decorative" val="1"/>
              </a:ext>
            </a:extLst>
          </p:cNvPr>
          <p:cNvCxnSpPr>
            <a:cxnSpLocks/>
          </p:cNvCxnSpPr>
          <p:nvPr userDrawn="1"/>
        </p:nvCxnSpPr>
        <p:spPr>
          <a:xfrm>
            <a:off x="7379943" y="5458366"/>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3" name="Text Placeholder 4">
            <a:extLst>
              <a:ext uri="{FF2B5EF4-FFF2-40B4-BE49-F238E27FC236}">
                <a16:creationId xmlns:a16="http://schemas.microsoft.com/office/drawing/2014/main" id="{74535A38-66F8-4A7C-9C33-D0D74D7212FB}"/>
              </a:ext>
            </a:extLst>
          </p:cNvPr>
          <p:cNvSpPr>
            <a:spLocks noGrp="1"/>
          </p:cNvSpPr>
          <p:nvPr>
            <p:ph type="body" sz="quarter" idx="35" hasCustomPrompt="1"/>
          </p:nvPr>
        </p:nvSpPr>
        <p:spPr>
          <a:xfrm>
            <a:off x="7379942" y="5518016"/>
            <a:ext cx="4393416"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 name="Footer Placeholder 1">
            <a:extLst>
              <a:ext uri="{FF2B5EF4-FFF2-40B4-BE49-F238E27FC236}">
                <a16:creationId xmlns:a16="http://schemas.microsoft.com/office/drawing/2014/main" id="{C7FD0CAD-A9AA-414D-8022-E74A70833154}"/>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120771854"/>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wo columns layou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18642" y="1457323"/>
            <a:ext cx="5578933" cy="1047601"/>
          </a:xfrm>
          <a:prstGeom prst="rect">
            <a:avLst/>
          </a:prstGeom>
          <a:solidFill>
            <a:srgbClr val="243A5E"/>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dirty="0"/>
              <a:t>Caption title Segoe UI </a:t>
            </a:r>
            <a:r>
              <a:rPr lang="en-US" dirty="0" err="1"/>
              <a:t>Semibold</a:t>
            </a:r>
            <a:endParaRPr lang="en-US" dirty="0"/>
          </a:p>
        </p:txBody>
      </p:sp>
      <p:sp>
        <p:nvSpPr>
          <p:cNvPr id="9" name="Text Placeholder 4"/>
          <p:cNvSpPr>
            <a:spLocks noGrp="1"/>
          </p:cNvSpPr>
          <p:nvPr>
            <p:ph type="body" sz="quarter" idx="12" hasCustomPrompt="1"/>
          </p:nvPr>
        </p:nvSpPr>
        <p:spPr>
          <a:xfrm>
            <a:off x="418643" y="2628195"/>
            <a:ext cx="5562182"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6229350" y="2628195"/>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6195890" y="1457323"/>
            <a:ext cx="5572801" cy="1047601"/>
          </a:xfrm>
          <a:prstGeom prst="rect">
            <a:avLst/>
          </a:prstGeom>
          <a:solidFill>
            <a:srgbClr val="243A5E"/>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dirty="0"/>
              <a:t>Caption title Segoe UI </a:t>
            </a:r>
            <a:r>
              <a:rPr lang="en-US" dirty="0" err="1"/>
              <a:t>Semibold</a:t>
            </a:r>
            <a:endParaRPr lang="en-US" dirty="0"/>
          </a:p>
        </p:txBody>
      </p:sp>
      <p:sp>
        <p:nvSpPr>
          <p:cNvPr id="12" name="Text Placeholder 4">
            <a:extLst>
              <a:ext uri="{FF2B5EF4-FFF2-40B4-BE49-F238E27FC236}">
                <a16:creationId xmlns:a16="http://schemas.microsoft.com/office/drawing/2014/main" id="{FD17C8B0-B5AE-49A5-9196-6DDFF3C810CA}"/>
              </a:ext>
            </a:extLst>
          </p:cNvPr>
          <p:cNvSpPr>
            <a:spLocks noGrp="1"/>
          </p:cNvSpPr>
          <p:nvPr>
            <p:ph type="body" sz="quarter" idx="28" hasCustomPrompt="1"/>
          </p:nvPr>
        </p:nvSpPr>
        <p:spPr>
          <a:xfrm>
            <a:off x="418643" y="3664462"/>
            <a:ext cx="5562182"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sp>
        <p:nvSpPr>
          <p:cNvPr id="14" name="Text Placeholder 4">
            <a:extLst>
              <a:ext uri="{FF2B5EF4-FFF2-40B4-BE49-F238E27FC236}">
                <a16:creationId xmlns:a16="http://schemas.microsoft.com/office/drawing/2014/main" id="{29F550BE-2661-407F-B7A1-6D20E10A3A2E}"/>
              </a:ext>
            </a:extLst>
          </p:cNvPr>
          <p:cNvSpPr>
            <a:spLocks noGrp="1"/>
          </p:cNvSpPr>
          <p:nvPr>
            <p:ph type="body" sz="quarter" idx="30" hasCustomPrompt="1"/>
          </p:nvPr>
        </p:nvSpPr>
        <p:spPr>
          <a:xfrm>
            <a:off x="6229350" y="3664463"/>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sp>
        <p:nvSpPr>
          <p:cNvPr id="16" name="Text Placeholder 4">
            <a:extLst>
              <a:ext uri="{FF2B5EF4-FFF2-40B4-BE49-F238E27FC236}">
                <a16:creationId xmlns:a16="http://schemas.microsoft.com/office/drawing/2014/main" id="{954D3929-4A01-4CC3-8662-E5CD102A3709}"/>
              </a:ext>
            </a:extLst>
          </p:cNvPr>
          <p:cNvSpPr>
            <a:spLocks noGrp="1"/>
          </p:cNvSpPr>
          <p:nvPr>
            <p:ph type="body" sz="quarter" idx="31" hasCustomPrompt="1"/>
          </p:nvPr>
        </p:nvSpPr>
        <p:spPr>
          <a:xfrm>
            <a:off x="418643" y="4700731"/>
            <a:ext cx="5562182"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sp>
        <p:nvSpPr>
          <p:cNvPr id="19" name="Text Placeholder 4">
            <a:extLst>
              <a:ext uri="{FF2B5EF4-FFF2-40B4-BE49-F238E27FC236}">
                <a16:creationId xmlns:a16="http://schemas.microsoft.com/office/drawing/2014/main" id="{B24376E6-F329-4374-B56D-DEE4D5D40209}"/>
              </a:ext>
            </a:extLst>
          </p:cNvPr>
          <p:cNvSpPr>
            <a:spLocks noGrp="1"/>
          </p:cNvSpPr>
          <p:nvPr>
            <p:ph type="body" sz="quarter" idx="33" hasCustomPrompt="1"/>
          </p:nvPr>
        </p:nvSpPr>
        <p:spPr>
          <a:xfrm>
            <a:off x="6229350" y="4700731"/>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cxnSp>
        <p:nvCxnSpPr>
          <p:cNvPr id="22" name="Straight Connector 21">
            <a:extLst>
              <a:ext uri="{FF2B5EF4-FFF2-40B4-BE49-F238E27FC236}">
                <a16:creationId xmlns:a16="http://schemas.microsoft.com/office/drawing/2014/main" id="{B1D12B33-C140-4AED-9479-89A1E21BD571}"/>
              </a:ext>
              <a:ext uri="{C183D7F6-B498-43B3-948B-1728B52AA6E4}">
                <adec:decorative xmlns:adec="http://schemas.microsoft.com/office/drawing/2017/decorative" val="1"/>
              </a:ext>
            </a:extLst>
          </p:cNvPr>
          <p:cNvCxnSpPr>
            <a:cxnSpLocks/>
          </p:cNvCxnSpPr>
          <p:nvPr userDrawn="1"/>
        </p:nvCxnSpPr>
        <p:spPr>
          <a:xfrm>
            <a:off x="418643" y="3532700"/>
            <a:ext cx="557893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508F18CC-5BC5-4383-99A0-673FC34E152C}"/>
              </a:ext>
              <a:ext uri="{C183D7F6-B498-43B3-948B-1728B52AA6E4}">
                <adec:decorative xmlns:adec="http://schemas.microsoft.com/office/drawing/2017/decorative" val="1"/>
              </a:ext>
            </a:extLst>
          </p:cNvPr>
          <p:cNvCxnSpPr>
            <a:cxnSpLocks/>
          </p:cNvCxnSpPr>
          <p:nvPr userDrawn="1"/>
        </p:nvCxnSpPr>
        <p:spPr>
          <a:xfrm>
            <a:off x="418643" y="4568967"/>
            <a:ext cx="557893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6" name="Title 5">
            <a:extLst>
              <a:ext uri="{FF2B5EF4-FFF2-40B4-BE49-F238E27FC236}">
                <a16:creationId xmlns:a16="http://schemas.microsoft.com/office/drawing/2014/main" id="{D8706E9C-EDA2-4EE8-A4D5-886B6F42AFF8}"/>
              </a:ext>
            </a:extLst>
          </p:cNvPr>
          <p:cNvSpPr>
            <a:spLocks noGrp="1"/>
          </p:cNvSpPr>
          <p:nvPr userDrawn="1">
            <p:ph type="title"/>
          </p:nvPr>
        </p:nvSpPr>
        <p:spPr>
          <a:xfrm>
            <a:off x="418643" y="440494"/>
            <a:ext cx="11341268" cy="680196"/>
          </a:xfrm>
        </p:spPr>
        <p:txBody>
          <a:bodyPr/>
          <a:lstStyle/>
          <a:p>
            <a:r>
              <a:rPr lang="en-US"/>
              <a:t>Click to edit Master title style</a:t>
            </a:r>
          </a:p>
        </p:txBody>
      </p:sp>
      <p:cxnSp>
        <p:nvCxnSpPr>
          <p:cNvPr id="29" name="Straight Connector 28">
            <a:extLst>
              <a:ext uri="{FF2B5EF4-FFF2-40B4-BE49-F238E27FC236}">
                <a16:creationId xmlns:a16="http://schemas.microsoft.com/office/drawing/2014/main" id="{F2BE3BA0-8606-422D-8675-3046FD533FB2}"/>
              </a:ext>
              <a:ext uri="{C183D7F6-B498-43B3-948B-1728B52AA6E4}">
                <adec:decorative xmlns:adec="http://schemas.microsoft.com/office/drawing/2017/decorative" val="1"/>
              </a:ext>
            </a:extLst>
          </p:cNvPr>
          <p:cNvCxnSpPr>
            <a:cxnSpLocks/>
          </p:cNvCxnSpPr>
          <p:nvPr userDrawn="1"/>
        </p:nvCxnSpPr>
        <p:spPr>
          <a:xfrm>
            <a:off x="6229350" y="3532700"/>
            <a:ext cx="553865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A40603F-992B-4531-B3B1-5196D05EC3B4}"/>
              </a:ext>
              <a:ext uri="{C183D7F6-B498-43B3-948B-1728B52AA6E4}">
                <adec:decorative xmlns:adec="http://schemas.microsoft.com/office/drawing/2017/decorative" val="1"/>
              </a:ext>
            </a:extLst>
          </p:cNvPr>
          <p:cNvCxnSpPr>
            <a:cxnSpLocks/>
          </p:cNvCxnSpPr>
          <p:nvPr userDrawn="1"/>
        </p:nvCxnSpPr>
        <p:spPr>
          <a:xfrm>
            <a:off x="6229350" y="4568967"/>
            <a:ext cx="553865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 name="Footer Placeholder 1">
            <a:extLst>
              <a:ext uri="{FF2B5EF4-FFF2-40B4-BE49-F238E27FC236}">
                <a16:creationId xmlns:a16="http://schemas.microsoft.com/office/drawing/2014/main" id="{96EF592D-EEA7-47F4-9146-7AA8A3F44C47}"/>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790811474"/>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hree columns layou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18643" y="1457323"/>
            <a:ext cx="3629278" cy="1047601"/>
          </a:xfrm>
          <a:prstGeom prst="rect">
            <a:avLst/>
          </a:prstGeom>
          <a:solidFill>
            <a:srgbClr val="243A5E"/>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dirty="0"/>
              <a:t>Caption title Segoe UI </a:t>
            </a:r>
            <a:r>
              <a:rPr lang="en-US" dirty="0" err="1"/>
              <a:t>Semibold</a:t>
            </a:r>
            <a:endParaRPr lang="en-US" dirty="0"/>
          </a:p>
        </p:txBody>
      </p:sp>
      <p:sp>
        <p:nvSpPr>
          <p:cNvPr id="9" name="Text Placeholder 4"/>
          <p:cNvSpPr>
            <a:spLocks noGrp="1"/>
          </p:cNvSpPr>
          <p:nvPr>
            <p:ph type="body" sz="quarter" idx="12" hasCustomPrompt="1"/>
          </p:nvPr>
        </p:nvSpPr>
        <p:spPr>
          <a:xfrm>
            <a:off x="418643" y="2628195"/>
            <a:ext cx="3618381"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03152" y="1457323"/>
            <a:ext cx="3629278" cy="1047601"/>
          </a:xfrm>
          <a:prstGeom prst="rect">
            <a:avLst/>
          </a:prstGeom>
          <a:solidFill>
            <a:srgbClr val="243A5E"/>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dirty="0"/>
              <a:t>Caption title Segoe UI </a:t>
            </a:r>
            <a:r>
              <a:rPr lang="en-US" dirty="0" err="1"/>
              <a:t>Semibold</a:t>
            </a:r>
            <a:endParaRPr lang="en-US" dirty="0"/>
          </a:p>
        </p:txBody>
      </p:sp>
      <p:sp>
        <p:nvSpPr>
          <p:cNvPr id="17" name="Text Placeholder 4"/>
          <p:cNvSpPr>
            <a:spLocks noGrp="1"/>
          </p:cNvSpPr>
          <p:nvPr>
            <p:ph type="body" sz="quarter" idx="18" hasCustomPrompt="1"/>
          </p:nvPr>
        </p:nvSpPr>
        <p:spPr>
          <a:xfrm>
            <a:off x="4303152" y="2628195"/>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61204" y="2628195"/>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1457323"/>
            <a:ext cx="3629278" cy="1047601"/>
          </a:xfrm>
          <a:prstGeom prst="rect">
            <a:avLst/>
          </a:prstGeom>
          <a:solidFill>
            <a:srgbClr val="243A5E"/>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dirty="0"/>
              <a:t>Caption title Segoe UI </a:t>
            </a:r>
            <a:r>
              <a:rPr lang="en-US" dirty="0" err="1"/>
              <a:t>Semibold</a:t>
            </a:r>
            <a:endParaRPr lang="en-US" dirty="0"/>
          </a:p>
        </p:txBody>
      </p:sp>
      <p:sp>
        <p:nvSpPr>
          <p:cNvPr id="12" name="Text Placeholder 4">
            <a:extLst>
              <a:ext uri="{FF2B5EF4-FFF2-40B4-BE49-F238E27FC236}">
                <a16:creationId xmlns:a16="http://schemas.microsoft.com/office/drawing/2014/main" id="{FD17C8B0-B5AE-49A5-9196-6DDFF3C810CA}"/>
              </a:ext>
            </a:extLst>
          </p:cNvPr>
          <p:cNvSpPr>
            <a:spLocks noGrp="1"/>
          </p:cNvSpPr>
          <p:nvPr>
            <p:ph type="body" sz="quarter" idx="28" hasCustomPrompt="1"/>
          </p:nvPr>
        </p:nvSpPr>
        <p:spPr>
          <a:xfrm>
            <a:off x="418643" y="3664462"/>
            <a:ext cx="3618381"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sp>
        <p:nvSpPr>
          <p:cNvPr id="13" name="Text Placeholder 4">
            <a:extLst>
              <a:ext uri="{FF2B5EF4-FFF2-40B4-BE49-F238E27FC236}">
                <a16:creationId xmlns:a16="http://schemas.microsoft.com/office/drawing/2014/main" id="{79BC4586-7FC3-4659-9310-CCDD1B8FB8A1}"/>
              </a:ext>
            </a:extLst>
          </p:cNvPr>
          <p:cNvSpPr>
            <a:spLocks noGrp="1"/>
          </p:cNvSpPr>
          <p:nvPr>
            <p:ph type="body" sz="quarter" idx="29" hasCustomPrompt="1"/>
          </p:nvPr>
        </p:nvSpPr>
        <p:spPr>
          <a:xfrm>
            <a:off x="4303152" y="3664463"/>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sp>
        <p:nvSpPr>
          <p:cNvPr id="14" name="Text Placeholder 4">
            <a:extLst>
              <a:ext uri="{FF2B5EF4-FFF2-40B4-BE49-F238E27FC236}">
                <a16:creationId xmlns:a16="http://schemas.microsoft.com/office/drawing/2014/main" id="{29F550BE-2661-407F-B7A1-6D20E10A3A2E}"/>
              </a:ext>
            </a:extLst>
          </p:cNvPr>
          <p:cNvSpPr>
            <a:spLocks noGrp="1"/>
          </p:cNvSpPr>
          <p:nvPr>
            <p:ph type="body" sz="quarter" idx="30" hasCustomPrompt="1"/>
          </p:nvPr>
        </p:nvSpPr>
        <p:spPr>
          <a:xfrm>
            <a:off x="8161204" y="3664463"/>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sp>
        <p:nvSpPr>
          <p:cNvPr id="16" name="Text Placeholder 4">
            <a:extLst>
              <a:ext uri="{FF2B5EF4-FFF2-40B4-BE49-F238E27FC236}">
                <a16:creationId xmlns:a16="http://schemas.microsoft.com/office/drawing/2014/main" id="{954D3929-4A01-4CC3-8662-E5CD102A3709}"/>
              </a:ext>
            </a:extLst>
          </p:cNvPr>
          <p:cNvSpPr>
            <a:spLocks noGrp="1"/>
          </p:cNvSpPr>
          <p:nvPr>
            <p:ph type="body" sz="quarter" idx="31" hasCustomPrompt="1"/>
          </p:nvPr>
        </p:nvSpPr>
        <p:spPr>
          <a:xfrm>
            <a:off x="418643" y="4700731"/>
            <a:ext cx="3618381"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sp>
        <p:nvSpPr>
          <p:cNvPr id="18" name="Text Placeholder 4">
            <a:extLst>
              <a:ext uri="{FF2B5EF4-FFF2-40B4-BE49-F238E27FC236}">
                <a16:creationId xmlns:a16="http://schemas.microsoft.com/office/drawing/2014/main" id="{284BF132-1328-44E8-A629-D64096388C74}"/>
              </a:ext>
            </a:extLst>
          </p:cNvPr>
          <p:cNvSpPr>
            <a:spLocks noGrp="1"/>
          </p:cNvSpPr>
          <p:nvPr>
            <p:ph type="body" sz="quarter" idx="32" hasCustomPrompt="1"/>
          </p:nvPr>
        </p:nvSpPr>
        <p:spPr>
          <a:xfrm>
            <a:off x="4303152" y="4700731"/>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sp>
        <p:nvSpPr>
          <p:cNvPr id="19" name="Text Placeholder 4">
            <a:extLst>
              <a:ext uri="{FF2B5EF4-FFF2-40B4-BE49-F238E27FC236}">
                <a16:creationId xmlns:a16="http://schemas.microsoft.com/office/drawing/2014/main" id="{B24376E6-F329-4374-B56D-DEE4D5D40209}"/>
              </a:ext>
            </a:extLst>
          </p:cNvPr>
          <p:cNvSpPr>
            <a:spLocks noGrp="1"/>
          </p:cNvSpPr>
          <p:nvPr>
            <p:ph type="body" sz="quarter" idx="33" hasCustomPrompt="1"/>
          </p:nvPr>
        </p:nvSpPr>
        <p:spPr>
          <a:xfrm>
            <a:off x="8161204" y="4700731"/>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cxnSp>
        <p:nvCxnSpPr>
          <p:cNvPr id="22" name="Straight Connector 21">
            <a:extLst>
              <a:ext uri="{FF2B5EF4-FFF2-40B4-BE49-F238E27FC236}">
                <a16:creationId xmlns:a16="http://schemas.microsoft.com/office/drawing/2014/main" id="{B1D12B33-C140-4AED-9479-89A1E21BD571}"/>
              </a:ext>
              <a:ext uri="{C183D7F6-B498-43B3-948B-1728B52AA6E4}">
                <adec:decorative xmlns:adec="http://schemas.microsoft.com/office/drawing/2017/decorative" val="1"/>
              </a:ext>
            </a:extLst>
          </p:cNvPr>
          <p:cNvCxnSpPr>
            <a:cxnSpLocks/>
          </p:cNvCxnSpPr>
          <p:nvPr userDrawn="1"/>
        </p:nvCxnSpPr>
        <p:spPr>
          <a:xfrm>
            <a:off x="418643" y="3532700"/>
            <a:ext cx="3633559"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508F18CC-5BC5-4383-99A0-673FC34E152C}"/>
              </a:ext>
              <a:ext uri="{C183D7F6-B498-43B3-948B-1728B52AA6E4}">
                <adec:decorative xmlns:adec="http://schemas.microsoft.com/office/drawing/2017/decorative" val="1"/>
              </a:ext>
            </a:extLst>
          </p:cNvPr>
          <p:cNvCxnSpPr>
            <a:cxnSpLocks/>
          </p:cNvCxnSpPr>
          <p:nvPr userDrawn="1"/>
        </p:nvCxnSpPr>
        <p:spPr>
          <a:xfrm>
            <a:off x="418643" y="4568967"/>
            <a:ext cx="3633559"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6BF3C7B5-A8EA-4ECD-A968-2546248701F3}"/>
              </a:ext>
              <a:ext uri="{C183D7F6-B498-43B3-948B-1728B52AA6E4}">
                <adec:decorative xmlns:adec="http://schemas.microsoft.com/office/drawing/2017/decorative" val="1"/>
              </a:ext>
            </a:extLst>
          </p:cNvPr>
          <p:cNvCxnSpPr>
            <a:cxnSpLocks/>
          </p:cNvCxnSpPr>
          <p:nvPr userDrawn="1"/>
        </p:nvCxnSpPr>
        <p:spPr>
          <a:xfrm>
            <a:off x="4303713" y="3532700"/>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14FEAA1-EB50-4B84-96EB-E171DE39A0A8}"/>
              </a:ext>
              <a:ext uri="{C183D7F6-B498-43B3-948B-1728B52AA6E4}">
                <adec:decorative xmlns:adec="http://schemas.microsoft.com/office/drawing/2017/decorative" val="1"/>
              </a:ext>
            </a:extLst>
          </p:cNvPr>
          <p:cNvCxnSpPr>
            <a:cxnSpLocks/>
          </p:cNvCxnSpPr>
          <p:nvPr userDrawn="1"/>
        </p:nvCxnSpPr>
        <p:spPr>
          <a:xfrm>
            <a:off x="4303713" y="4568967"/>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6" name="Title 5">
            <a:extLst>
              <a:ext uri="{FF2B5EF4-FFF2-40B4-BE49-F238E27FC236}">
                <a16:creationId xmlns:a16="http://schemas.microsoft.com/office/drawing/2014/main" id="{D8706E9C-EDA2-4EE8-A4D5-886B6F42AFF8}"/>
              </a:ext>
            </a:extLst>
          </p:cNvPr>
          <p:cNvSpPr>
            <a:spLocks noGrp="1"/>
          </p:cNvSpPr>
          <p:nvPr userDrawn="1">
            <p:ph type="title"/>
          </p:nvPr>
        </p:nvSpPr>
        <p:spPr>
          <a:xfrm>
            <a:off x="418643" y="440494"/>
            <a:ext cx="11341268" cy="680196"/>
          </a:xfrm>
        </p:spPr>
        <p:txBody>
          <a:bodyPr/>
          <a:lstStyle/>
          <a:p>
            <a:r>
              <a:rPr lang="en-US"/>
              <a:t>Click to edit Master title style</a:t>
            </a:r>
          </a:p>
        </p:txBody>
      </p:sp>
      <p:cxnSp>
        <p:nvCxnSpPr>
          <p:cNvPr id="29" name="Straight Connector 28">
            <a:extLst>
              <a:ext uri="{FF2B5EF4-FFF2-40B4-BE49-F238E27FC236}">
                <a16:creationId xmlns:a16="http://schemas.microsoft.com/office/drawing/2014/main" id="{F2BE3BA0-8606-422D-8675-3046FD533FB2}"/>
              </a:ext>
              <a:ext uri="{C183D7F6-B498-43B3-948B-1728B52AA6E4}">
                <adec:decorative xmlns:adec="http://schemas.microsoft.com/office/drawing/2017/decorative" val="1"/>
              </a:ext>
            </a:extLst>
          </p:cNvPr>
          <p:cNvCxnSpPr>
            <a:cxnSpLocks/>
          </p:cNvCxnSpPr>
          <p:nvPr userDrawn="1"/>
        </p:nvCxnSpPr>
        <p:spPr>
          <a:xfrm>
            <a:off x="8161204" y="3532700"/>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A40603F-992B-4531-B3B1-5196D05EC3B4}"/>
              </a:ext>
              <a:ext uri="{C183D7F6-B498-43B3-948B-1728B52AA6E4}">
                <adec:decorative xmlns:adec="http://schemas.microsoft.com/office/drawing/2017/decorative" val="1"/>
              </a:ext>
            </a:extLst>
          </p:cNvPr>
          <p:cNvCxnSpPr>
            <a:cxnSpLocks/>
          </p:cNvCxnSpPr>
          <p:nvPr userDrawn="1"/>
        </p:nvCxnSpPr>
        <p:spPr>
          <a:xfrm>
            <a:off x="8161204" y="4568967"/>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 name="Footer Placeholder 1">
            <a:extLst>
              <a:ext uri="{FF2B5EF4-FFF2-40B4-BE49-F238E27FC236}">
                <a16:creationId xmlns:a16="http://schemas.microsoft.com/office/drawing/2014/main" id="{B30B5A80-F666-460D-9090-8493217C8FD1}"/>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129139165"/>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with graphic">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p:txBody>
          <a:bodyPr/>
          <a:lstStyle>
            <a:lvl1pPr>
              <a:defRPr/>
            </a:lvl1pPr>
          </a:lstStyle>
          <a:p>
            <a:r>
              <a:rPr lang="en-US" dirty="0"/>
              <a:t>Heading Segoe UI </a:t>
            </a:r>
            <a:r>
              <a:rPr lang="en-US" dirty="0" err="1"/>
              <a:t>Semibold</a:t>
            </a:r>
            <a:r>
              <a:rPr lang="en-US" dirty="0"/>
              <a:t> 32</a:t>
            </a:r>
          </a:p>
        </p:txBody>
      </p:sp>
      <p:sp>
        <p:nvSpPr>
          <p:cNvPr id="4" name="Text Placeholder 3">
            <a:extLst>
              <a:ext uri="{FF2B5EF4-FFF2-40B4-BE49-F238E27FC236}">
                <a16:creationId xmlns:a16="http://schemas.microsoft.com/office/drawing/2014/main" id="{9D3A230D-0F65-4C2B-9A5E-08E997603E6C}"/>
              </a:ext>
            </a:extLst>
          </p:cNvPr>
          <p:cNvSpPr>
            <a:spLocks noGrp="1"/>
          </p:cNvSpPr>
          <p:nvPr>
            <p:ph type="body" sz="quarter" idx="10"/>
          </p:nvPr>
        </p:nvSpPr>
        <p:spPr>
          <a:xfrm>
            <a:off x="418642" y="1457325"/>
            <a:ext cx="3439206" cy="3439206"/>
          </a:xfrm>
          <a:prstGeom prst="ellipse">
            <a:avLst/>
          </a:prstGeom>
          <a:solidFill>
            <a:schemeClr val="bg1">
              <a:lumMod val="95000"/>
            </a:schemeClr>
          </a:solidFill>
        </p:spPr>
        <p:txBody>
          <a:bodyPr tIns="0" rIns="0" bIns="0" anchor="ctr">
            <a:noAutofit/>
          </a:bodyPr>
          <a:lstStyle>
            <a:lvl1pPr algn="ctr">
              <a:defRPr sz="2800"/>
            </a:lvl1pPr>
          </a:lstStyle>
          <a:p>
            <a:pPr lvl="0"/>
            <a:r>
              <a:rPr lang="en-US" dirty="0"/>
              <a:t>Click to edit Master text styles</a:t>
            </a:r>
          </a:p>
        </p:txBody>
      </p:sp>
      <p:sp>
        <p:nvSpPr>
          <p:cNvPr id="5" name="Text Placeholder 3">
            <a:extLst>
              <a:ext uri="{FF2B5EF4-FFF2-40B4-BE49-F238E27FC236}">
                <a16:creationId xmlns:a16="http://schemas.microsoft.com/office/drawing/2014/main" id="{50ABEE60-9F0D-48B2-AE29-DAEE6B65F773}"/>
              </a:ext>
            </a:extLst>
          </p:cNvPr>
          <p:cNvSpPr>
            <a:spLocks noGrp="1"/>
          </p:cNvSpPr>
          <p:nvPr>
            <p:ph type="body" sz="quarter" idx="11"/>
          </p:nvPr>
        </p:nvSpPr>
        <p:spPr>
          <a:xfrm>
            <a:off x="4369674" y="1457325"/>
            <a:ext cx="3439206" cy="3439206"/>
          </a:xfrm>
          <a:prstGeom prst="ellipse">
            <a:avLst/>
          </a:prstGeom>
          <a:solidFill>
            <a:schemeClr val="bg1">
              <a:lumMod val="95000"/>
            </a:schemeClr>
          </a:solidFill>
        </p:spPr>
        <p:txBody>
          <a:bodyPr tIns="0" rIns="0" bIns="0" anchor="ctr">
            <a:noAutofit/>
          </a:bodyPr>
          <a:lstStyle>
            <a:lvl1pPr algn="ctr">
              <a:defRPr sz="2800"/>
            </a:lvl1pPr>
          </a:lstStyle>
          <a:p>
            <a:pPr lvl="0"/>
            <a:r>
              <a:rPr lang="en-US" dirty="0"/>
              <a:t>Click to edit Master text styles</a:t>
            </a:r>
          </a:p>
        </p:txBody>
      </p:sp>
      <p:sp>
        <p:nvSpPr>
          <p:cNvPr id="6" name="Text Placeholder 3">
            <a:extLst>
              <a:ext uri="{FF2B5EF4-FFF2-40B4-BE49-F238E27FC236}">
                <a16:creationId xmlns:a16="http://schemas.microsoft.com/office/drawing/2014/main" id="{2892F116-907B-402B-8800-9219B7710190}"/>
              </a:ext>
            </a:extLst>
          </p:cNvPr>
          <p:cNvSpPr>
            <a:spLocks noGrp="1"/>
          </p:cNvSpPr>
          <p:nvPr>
            <p:ph type="body" sz="quarter" idx="12"/>
          </p:nvPr>
        </p:nvSpPr>
        <p:spPr>
          <a:xfrm>
            <a:off x="8320705" y="1457325"/>
            <a:ext cx="3439206" cy="3439206"/>
          </a:xfrm>
          <a:prstGeom prst="ellipse">
            <a:avLst/>
          </a:prstGeom>
          <a:solidFill>
            <a:schemeClr val="bg1">
              <a:lumMod val="95000"/>
            </a:schemeClr>
          </a:solidFill>
        </p:spPr>
        <p:txBody>
          <a:bodyPr tIns="0" rIns="0" bIns="0" anchor="ctr">
            <a:noAutofit/>
          </a:bodyPr>
          <a:lstStyle>
            <a:lvl1pPr algn="ctr">
              <a:defRPr sz="2800"/>
            </a:lvl1pPr>
          </a:lstStyle>
          <a:p>
            <a:pPr lvl="0"/>
            <a:r>
              <a:rPr lang="en-US" dirty="0"/>
              <a:t>Click to edit Master text styles</a:t>
            </a:r>
          </a:p>
        </p:txBody>
      </p:sp>
      <p:sp>
        <p:nvSpPr>
          <p:cNvPr id="2" name="Footer Placeholder 1">
            <a:extLst>
              <a:ext uri="{FF2B5EF4-FFF2-40B4-BE49-F238E27FC236}">
                <a16:creationId xmlns:a16="http://schemas.microsoft.com/office/drawing/2014/main" id="{538B82E4-7444-4181-B6FE-B79D11D3EA6F}"/>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656078719"/>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with graphic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p:txBody>
          <a:bodyPr/>
          <a:lstStyle>
            <a:lvl1pPr>
              <a:defRPr/>
            </a:lvl1pPr>
          </a:lstStyle>
          <a:p>
            <a:r>
              <a:rPr lang="en-US" dirty="0"/>
              <a:t>Heading Segoe UI </a:t>
            </a:r>
            <a:r>
              <a:rPr lang="en-US" dirty="0" err="1"/>
              <a:t>Semibold</a:t>
            </a:r>
            <a:r>
              <a:rPr lang="en-US" dirty="0"/>
              <a:t> 32</a:t>
            </a:r>
          </a:p>
        </p:txBody>
      </p:sp>
      <p:sp>
        <p:nvSpPr>
          <p:cNvPr id="4" name="Text Placeholder 3">
            <a:extLst>
              <a:ext uri="{FF2B5EF4-FFF2-40B4-BE49-F238E27FC236}">
                <a16:creationId xmlns:a16="http://schemas.microsoft.com/office/drawing/2014/main" id="{9D3A230D-0F65-4C2B-9A5E-08E997603E6C}"/>
              </a:ext>
            </a:extLst>
          </p:cNvPr>
          <p:cNvSpPr>
            <a:spLocks noGrp="1"/>
          </p:cNvSpPr>
          <p:nvPr>
            <p:ph type="body" sz="quarter" idx="10"/>
          </p:nvPr>
        </p:nvSpPr>
        <p:spPr>
          <a:xfrm>
            <a:off x="418643" y="2359592"/>
            <a:ext cx="2138816" cy="2138816"/>
          </a:xfrm>
          <a:prstGeom prst="ellipse">
            <a:avLst/>
          </a:prstGeom>
          <a:solidFill>
            <a:srgbClr val="243A5E"/>
          </a:solidFill>
        </p:spPr>
        <p:txBody>
          <a:bodyPr tIns="0" rIns="0" bIns="0" anchor="ctr">
            <a:noAutofit/>
          </a:bodyPr>
          <a:lstStyle>
            <a:lvl1pPr algn="ctr">
              <a:defRPr sz="2400">
                <a:solidFill>
                  <a:schemeClr val="bg1"/>
                </a:solidFill>
              </a:defRPr>
            </a:lvl1pPr>
          </a:lstStyle>
          <a:p>
            <a:pPr lvl="0"/>
            <a:r>
              <a:rPr lang="en-US" dirty="0"/>
              <a:t>Click to edit Master text styles</a:t>
            </a:r>
          </a:p>
        </p:txBody>
      </p:sp>
      <p:sp>
        <p:nvSpPr>
          <p:cNvPr id="5" name="Text Placeholder 3">
            <a:extLst>
              <a:ext uri="{FF2B5EF4-FFF2-40B4-BE49-F238E27FC236}">
                <a16:creationId xmlns:a16="http://schemas.microsoft.com/office/drawing/2014/main" id="{50ABEE60-9F0D-48B2-AE29-DAEE6B65F773}"/>
              </a:ext>
            </a:extLst>
          </p:cNvPr>
          <p:cNvSpPr>
            <a:spLocks noGrp="1"/>
          </p:cNvSpPr>
          <p:nvPr>
            <p:ph type="body" sz="quarter" idx="11"/>
          </p:nvPr>
        </p:nvSpPr>
        <p:spPr>
          <a:xfrm>
            <a:off x="2722617" y="2359592"/>
            <a:ext cx="2138816" cy="2138816"/>
          </a:xfrm>
          <a:prstGeom prst="ellipse">
            <a:avLst/>
          </a:prstGeom>
          <a:solidFill>
            <a:srgbClr val="243A5E"/>
          </a:solidFill>
        </p:spPr>
        <p:txBody>
          <a:bodyPr tIns="0" rIns="0" bIns="0" anchor="ctr">
            <a:noAutofit/>
          </a:bodyPr>
          <a:lstStyle>
            <a:lvl1pPr algn="ctr">
              <a:defRPr sz="2400">
                <a:solidFill>
                  <a:schemeClr val="bg1"/>
                </a:solidFill>
              </a:defRPr>
            </a:lvl1pPr>
          </a:lstStyle>
          <a:p>
            <a:pPr lvl="0"/>
            <a:r>
              <a:rPr lang="en-US" dirty="0"/>
              <a:t>Click to edit Master text styles</a:t>
            </a:r>
          </a:p>
        </p:txBody>
      </p:sp>
      <p:sp>
        <p:nvSpPr>
          <p:cNvPr id="6" name="Text Placeholder 3">
            <a:extLst>
              <a:ext uri="{FF2B5EF4-FFF2-40B4-BE49-F238E27FC236}">
                <a16:creationId xmlns:a16="http://schemas.microsoft.com/office/drawing/2014/main" id="{2892F116-907B-402B-8800-9219B7710190}"/>
              </a:ext>
            </a:extLst>
          </p:cNvPr>
          <p:cNvSpPr>
            <a:spLocks noGrp="1"/>
          </p:cNvSpPr>
          <p:nvPr>
            <p:ph type="body" sz="quarter" idx="12"/>
          </p:nvPr>
        </p:nvSpPr>
        <p:spPr>
          <a:xfrm>
            <a:off x="5026591" y="2359592"/>
            <a:ext cx="2138816" cy="2138816"/>
          </a:xfrm>
          <a:prstGeom prst="ellipse">
            <a:avLst/>
          </a:prstGeom>
          <a:solidFill>
            <a:srgbClr val="243A5E"/>
          </a:solidFill>
        </p:spPr>
        <p:txBody>
          <a:bodyPr tIns="0" rIns="0" bIns="0" anchor="ctr">
            <a:noAutofit/>
          </a:bodyPr>
          <a:lstStyle>
            <a:lvl1pPr algn="ctr">
              <a:defRPr sz="2400">
                <a:solidFill>
                  <a:schemeClr val="bg1"/>
                </a:solidFill>
              </a:defRPr>
            </a:lvl1pPr>
          </a:lstStyle>
          <a:p>
            <a:pPr lvl="0"/>
            <a:r>
              <a:rPr lang="en-US" dirty="0"/>
              <a:t>Click to edit Master text styles</a:t>
            </a:r>
          </a:p>
        </p:txBody>
      </p:sp>
      <p:sp>
        <p:nvSpPr>
          <p:cNvPr id="7" name="Text Placeholder 3">
            <a:extLst>
              <a:ext uri="{FF2B5EF4-FFF2-40B4-BE49-F238E27FC236}">
                <a16:creationId xmlns:a16="http://schemas.microsoft.com/office/drawing/2014/main" id="{FFCA379A-FFA6-4179-AD94-3B9D20DBAA50}"/>
              </a:ext>
            </a:extLst>
          </p:cNvPr>
          <p:cNvSpPr>
            <a:spLocks noGrp="1"/>
          </p:cNvSpPr>
          <p:nvPr>
            <p:ph type="body" sz="quarter" idx="13"/>
          </p:nvPr>
        </p:nvSpPr>
        <p:spPr>
          <a:xfrm>
            <a:off x="7330565" y="2359592"/>
            <a:ext cx="2138816" cy="2138816"/>
          </a:xfrm>
          <a:prstGeom prst="ellipse">
            <a:avLst/>
          </a:prstGeom>
          <a:solidFill>
            <a:srgbClr val="243A5E"/>
          </a:solidFill>
        </p:spPr>
        <p:txBody>
          <a:bodyPr tIns="0" rIns="0" bIns="0" anchor="ctr">
            <a:noAutofit/>
          </a:bodyPr>
          <a:lstStyle>
            <a:lvl1pPr algn="ctr">
              <a:defRPr sz="2400">
                <a:solidFill>
                  <a:schemeClr val="bg1"/>
                </a:solidFill>
              </a:defRPr>
            </a:lvl1pPr>
          </a:lstStyle>
          <a:p>
            <a:pPr lvl="0"/>
            <a:r>
              <a:rPr lang="en-US" dirty="0"/>
              <a:t>Click to edit Master text styles</a:t>
            </a:r>
          </a:p>
        </p:txBody>
      </p:sp>
      <p:sp>
        <p:nvSpPr>
          <p:cNvPr id="8" name="Text Placeholder 3">
            <a:extLst>
              <a:ext uri="{FF2B5EF4-FFF2-40B4-BE49-F238E27FC236}">
                <a16:creationId xmlns:a16="http://schemas.microsoft.com/office/drawing/2014/main" id="{86EE9769-6679-49C8-860D-5CACDB09DBD2}"/>
              </a:ext>
            </a:extLst>
          </p:cNvPr>
          <p:cNvSpPr>
            <a:spLocks noGrp="1"/>
          </p:cNvSpPr>
          <p:nvPr>
            <p:ph type="body" sz="quarter" idx="14"/>
          </p:nvPr>
        </p:nvSpPr>
        <p:spPr>
          <a:xfrm>
            <a:off x="9634541" y="2359592"/>
            <a:ext cx="2138816" cy="2138816"/>
          </a:xfrm>
          <a:prstGeom prst="ellipse">
            <a:avLst/>
          </a:prstGeom>
          <a:solidFill>
            <a:srgbClr val="243A5E"/>
          </a:solidFill>
        </p:spPr>
        <p:txBody>
          <a:bodyPr tIns="0" rIns="0" bIns="0" anchor="ctr">
            <a:noAutofit/>
          </a:bodyPr>
          <a:lstStyle>
            <a:lvl1pPr algn="ctr">
              <a:defRPr sz="2400">
                <a:solidFill>
                  <a:schemeClr val="bg1"/>
                </a:solidFill>
              </a:defRPr>
            </a:lvl1pPr>
          </a:lstStyle>
          <a:p>
            <a:pPr lvl="0"/>
            <a:r>
              <a:rPr lang="en-US" dirty="0"/>
              <a:t>Click to edit Master text styles</a:t>
            </a:r>
          </a:p>
        </p:txBody>
      </p:sp>
      <p:sp>
        <p:nvSpPr>
          <p:cNvPr id="2" name="Footer Placeholder 1">
            <a:extLst>
              <a:ext uri="{FF2B5EF4-FFF2-40B4-BE49-F238E27FC236}">
                <a16:creationId xmlns:a16="http://schemas.microsoft.com/office/drawing/2014/main" id="{136AABF9-4169-453B-83D4-823782CAB5B6}"/>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627982749"/>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Closing slide">
    <p:bg>
      <p:bgPr>
        <a:solidFill>
          <a:srgbClr val="243A5E"/>
        </a:soli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8830E1E-F06E-469F-9154-F8DEA4B068FE}"/>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solidFill>
                  <a:schemeClr val="bg1"/>
                </a:solidFill>
              </a:rPr>
              <a:t>© Copyright Microsoft Corporation. All rights reserved.</a:t>
            </a:r>
          </a:p>
        </p:txBody>
      </p:sp>
      <p:pic>
        <p:nvPicPr>
          <p:cNvPr id="3" name="Picture 2" descr="A close up of a logo&#10;&#10;Description automatically generated">
            <a:extLst>
              <a:ext uri="{FF2B5EF4-FFF2-40B4-BE49-F238E27FC236}">
                <a16:creationId xmlns:a16="http://schemas.microsoft.com/office/drawing/2014/main" id="{BD6BC6E9-C69C-4546-AD03-40E0006E5610}"/>
              </a:ext>
            </a:extLst>
          </p:cNvPr>
          <p:cNvPicPr>
            <a:picLocks noChangeAspect="1"/>
          </p:cNvPicPr>
          <p:nvPr userDrawn="1"/>
        </p:nvPicPr>
        <p:blipFill>
          <a:blip r:embed="rId2"/>
          <a:stretch>
            <a:fillRect/>
          </a:stretch>
        </p:blipFill>
        <p:spPr>
          <a:xfrm>
            <a:off x="136886" y="159692"/>
            <a:ext cx="3646650" cy="872047"/>
          </a:xfrm>
          <a:prstGeom prst="rect">
            <a:avLst/>
          </a:prstGeom>
        </p:spPr>
      </p:pic>
    </p:spTree>
    <p:extLst>
      <p:ext uri="{BB962C8B-B14F-4D97-AF65-F5344CB8AC3E}">
        <p14:creationId xmlns:p14="http://schemas.microsoft.com/office/powerpoint/2010/main" val="2306299133"/>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_Power Virtual Dark Teal Color">
    <p:bg>
      <p:bgPr>
        <a:solidFill>
          <a:schemeClr val="accent4"/>
        </a:solidFill>
        <a:effectLst/>
      </p:bgPr>
    </p:bg>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bg1"/>
                </a:solidFill>
              </a:defRPr>
            </a:lvl1pPr>
          </a:lstStyle>
          <a:p>
            <a:r>
              <a:rPr lang="en-US" dirty="0"/>
              <a:t>Microsoft 365 title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chemeClr val="bg1"/>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
        <p:nvSpPr>
          <p:cNvPr id="2" name="Footer Placeholder 1">
            <a:extLst>
              <a:ext uri="{FF2B5EF4-FFF2-40B4-BE49-F238E27FC236}">
                <a16:creationId xmlns:a16="http://schemas.microsoft.com/office/drawing/2014/main" id="{DE984AF9-42B3-4123-927E-CEC8570AFE35}"/>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solidFill>
                  <a:schemeClr val="bg1"/>
                </a:solidFill>
              </a:rPr>
              <a:t>© Copyright Microsoft Corporation. All rights reserved.</a:t>
            </a:r>
          </a:p>
        </p:txBody>
      </p:sp>
      <p:pic>
        <p:nvPicPr>
          <p:cNvPr id="4" name="Picture 3" descr="A close up of a logo&#10;&#10;Description automatically generated">
            <a:extLst>
              <a:ext uri="{FF2B5EF4-FFF2-40B4-BE49-F238E27FC236}">
                <a16:creationId xmlns:a16="http://schemas.microsoft.com/office/drawing/2014/main" id="{B3717877-ED70-487F-A351-8106E38CC9B2}"/>
              </a:ext>
            </a:extLst>
          </p:cNvPr>
          <p:cNvPicPr>
            <a:picLocks noChangeAspect="1"/>
          </p:cNvPicPr>
          <p:nvPr userDrawn="1"/>
        </p:nvPicPr>
        <p:blipFill>
          <a:blip r:embed="rId2"/>
          <a:stretch>
            <a:fillRect/>
          </a:stretch>
        </p:blipFill>
        <p:spPr>
          <a:xfrm>
            <a:off x="136886" y="159692"/>
            <a:ext cx="3646650" cy="872047"/>
          </a:xfrm>
          <a:prstGeom prst="rect">
            <a:avLst/>
          </a:prstGeom>
        </p:spPr>
      </p:pic>
    </p:spTree>
    <p:extLst>
      <p:ext uri="{BB962C8B-B14F-4D97-AF65-F5344CB8AC3E}">
        <p14:creationId xmlns:p14="http://schemas.microsoft.com/office/powerpoint/2010/main" val="41283028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1" y="4847661"/>
            <a:ext cx="9609045" cy="779188"/>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dirty="0"/>
              <a:t>Author name</a:t>
            </a:r>
          </a:p>
          <a:p>
            <a:pPr lvl="1"/>
            <a:r>
              <a:rPr lang="en-US" dirty="0"/>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1" y="3029995"/>
            <a:ext cx="9630389" cy="1793104"/>
          </a:xfrm>
          <a:noFill/>
        </p:spPr>
        <p:txBody>
          <a:bodyPr lIns="0" tIns="0" rIns="0" bIns="182880" anchor="b" anchorCtr="0"/>
          <a:lstStyle>
            <a:lvl1pPr>
              <a:defRPr sz="4705" strike="noStrike" spc="-49" baseline="0">
                <a:solidFill>
                  <a:srgbClr val="F2C811"/>
                </a:solidFill>
              </a:defRPr>
            </a:lvl1pPr>
          </a:lstStyle>
          <a:p>
            <a:r>
              <a:rPr lang="en-US" dirty="0"/>
              <a:t>Power BI</a:t>
            </a:r>
            <a:br>
              <a:rPr lang="en-US" dirty="0"/>
            </a:br>
            <a:r>
              <a:rPr lang="en-US" dirty="0"/>
              <a:t>title or event name</a:t>
            </a:r>
          </a:p>
        </p:txBody>
      </p:sp>
      <p:pic>
        <p:nvPicPr>
          <p:cNvPr id="4" name="Picture 3" descr="A picture containing drawing&#10;&#10;Description automatically generated">
            <a:extLst>
              <a:ext uri="{FF2B5EF4-FFF2-40B4-BE49-F238E27FC236}">
                <a16:creationId xmlns:a16="http://schemas.microsoft.com/office/drawing/2014/main" id="{413BE3A6-57D1-4FF1-AEF9-4FB9A2DEE5E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0"/>
            <a:ext cx="1963416" cy="815479"/>
          </a:xfrm>
          <a:prstGeom prst="rect">
            <a:avLst/>
          </a:prstGeom>
        </p:spPr>
      </p:pic>
    </p:spTree>
    <p:extLst>
      <p:ext uri="{BB962C8B-B14F-4D97-AF65-F5344CB8AC3E}">
        <p14:creationId xmlns:p14="http://schemas.microsoft.com/office/powerpoint/2010/main" val="29322785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itle slide 3 with picture">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800" strike="noStrike" spc="-49" baseline="0">
                <a:solidFill>
                  <a:srgbClr val="000000"/>
                </a:solidFill>
              </a:defRPr>
            </a:lvl1pPr>
          </a:lstStyle>
          <a:p>
            <a:r>
              <a:rPr lang="en-US" dirty="0"/>
              <a:t>Microsoft Security title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42466" y="4350114"/>
            <a:ext cx="5413394" cy="738664"/>
          </a:xfrm>
          <a:prstGeom prst="rect">
            <a:avLst/>
          </a:prstGeom>
        </p:spPr>
        <p:txBody>
          <a:bodyPr/>
          <a:lstStyle>
            <a:lvl1pPr>
              <a:defRPr sz="1800">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Footer Placeholder 1">
            <a:extLst>
              <a:ext uri="{FF2B5EF4-FFF2-40B4-BE49-F238E27FC236}">
                <a16:creationId xmlns:a16="http://schemas.microsoft.com/office/drawing/2014/main" id="{1B6BA0D2-3614-405C-8BB6-C5242154BADB}"/>
              </a:ext>
            </a:extLst>
          </p:cNvPr>
          <p:cNvSpPr txBox="1">
            <a:spLocks/>
          </p:cNvSpPr>
          <p:nvPr userDrawn="1"/>
        </p:nvSpPr>
        <p:spPr>
          <a:xfrm>
            <a:off x="442466"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r>
              <a:rPr lang="en-US" dirty="0"/>
              <a:t>© Copyright Microsoft Corporation. All rights reserved.</a:t>
            </a:r>
          </a:p>
        </p:txBody>
      </p:sp>
      <p:pic>
        <p:nvPicPr>
          <p:cNvPr id="2" name="Picture 1" descr="A picture containing drawing&#10;&#10;Description automatically generated">
            <a:extLst>
              <a:ext uri="{FF2B5EF4-FFF2-40B4-BE49-F238E27FC236}">
                <a16:creationId xmlns:a16="http://schemas.microsoft.com/office/drawing/2014/main" id="{80B5C935-00BF-4406-9069-EAFD8F3962C1}"/>
              </a:ext>
            </a:extLst>
          </p:cNvPr>
          <p:cNvPicPr>
            <a:picLocks noChangeAspect="1"/>
          </p:cNvPicPr>
          <p:nvPr userDrawn="1"/>
        </p:nvPicPr>
        <p:blipFill>
          <a:blip r:embed="rId2"/>
          <a:stretch>
            <a:fillRect/>
          </a:stretch>
        </p:blipFill>
        <p:spPr>
          <a:xfrm>
            <a:off x="136886" y="159692"/>
            <a:ext cx="3646651" cy="872047"/>
          </a:xfrm>
          <a:prstGeom prst="rect">
            <a:avLst/>
          </a:prstGeom>
        </p:spPr>
      </p:pic>
      <p:pic>
        <p:nvPicPr>
          <p:cNvPr id="5" name="Picture 4" descr="A person explaining on the charts from a big monitor behind him">
            <a:extLst>
              <a:ext uri="{FF2B5EF4-FFF2-40B4-BE49-F238E27FC236}">
                <a16:creationId xmlns:a16="http://schemas.microsoft.com/office/drawing/2014/main" id="{A1B962E4-5090-4363-A78E-44D8293466D3}"/>
              </a:ext>
            </a:extLst>
          </p:cNvPr>
          <p:cNvPicPr>
            <a:picLocks noChangeAspect="1"/>
          </p:cNvPicPr>
          <p:nvPr userDrawn="1"/>
        </p:nvPicPr>
        <p:blipFill rotWithShape="1">
          <a:blip r:embed="rId3"/>
          <a:srcRect l="39159" r="2959"/>
          <a:stretch/>
        </p:blipFill>
        <p:spPr>
          <a:xfrm>
            <a:off x="6228994" y="0"/>
            <a:ext cx="5963006" cy="6858000"/>
          </a:xfrm>
          <a:prstGeom prst="rect">
            <a:avLst/>
          </a:prstGeom>
        </p:spPr>
      </p:pic>
    </p:spTree>
    <p:extLst>
      <p:ext uri="{BB962C8B-B14F-4D97-AF65-F5344CB8AC3E}">
        <p14:creationId xmlns:p14="http://schemas.microsoft.com/office/powerpoint/2010/main" val="3842161821"/>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4 with graphic">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800" strike="noStrike" spc="-49" baseline="0">
                <a:solidFill>
                  <a:schemeClr val="tx1"/>
                </a:solidFill>
              </a:defRPr>
            </a:lvl1pPr>
          </a:lstStyle>
          <a:p>
            <a:r>
              <a:rPr lang="en-US" dirty="0"/>
              <a:t>Microsoft Security title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38664"/>
          </a:xfrm>
          <a:prstGeom prst="rect">
            <a:avLst/>
          </a:prstGeom>
        </p:spPr>
        <p:txBody>
          <a:bodyPr/>
          <a:lstStyle>
            <a:lvl1pPr>
              <a:defRPr sz="1800">
                <a:solidFill>
                  <a:schemeClr val="tx1"/>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2" name="Footer Placeholder 1">
            <a:extLst>
              <a:ext uri="{FF2B5EF4-FFF2-40B4-BE49-F238E27FC236}">
                <a16:creationId xmlns:a16="http://schemas.microsoft.com/office/drawing/2014/main" id="{C579B1D0-8CEE-4E42-8540-F752DBF0F648}"/>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pic>
        <p:nvPicPr>
          <p:cNvPr id="3" name="Picture 2" descr="A picture containing drawing&#10;&#10;Description automatically generated">
            <a:extLst>
              <a:ext uri="{FF2B5EF4-FFF2-40B4-BE49-F238E27FC236}">
                <a16:creationId xmlns:a16="http://schemas.microsoft.com/office/drawing/2014/main" id="{2E62B0F4-9059-402D-99C1-BDA270EE7300}"/>
              </a:ext>
            </a:extLst>
          </p:cNvPr>
          <p:cNvPicPr>
            <a:picLocks noChangeAspect="1"/>
          </p:cNvPicPr>
          <p:nvPr userDrawn="1"/>
        </p:nvPicPr>
        <p:blipFill>
          <a:blip r:embed="rId2"/>
          <a:stretch>
            <a:fillRect/>
          </a:stretch>
        </p:blipFill>
        <p:spPr>
          <a:xfrm>
            <a:off x="136886" y="159692"/>
            <a:ext cx="3646651" cy="872047"/>
          </a:xfrm>
          <a:prstGeom prst="rect">
            <a:avLst/>
          </a:prstGeom>
        </p:spPr>
      </p:pic>
      <p:pic>
        <p:nvPicPr>
          <p:cNvPr id="11" name="Picture 10">
            <a:extLst>
              <a:ext uri="{FF2B5EF4-FFF2-40B4-BE49-F238E27FC236}">
                <a16:creationId xmlns:a16="http://schemas.microsoft.com/office/drawing/2014/main" id="{82FB3FC4-F798-4A65-9938-183D2AE872E9}"/>
              </a:ext>
            </a:extLst>
          </p:cNvPr>
          <p:cNvPicPr>
            <a:picLocks noChangeAspect="1"/>
          </p:cNvPicPr>
          <p:nvPr userDrawn="1"/>
        </p:nvPicPr>
        <p:blipFill rotWithShape="1">
          <a:blip r:embed="rId3"/>
          <a:srcRect l="10604" t="611" r="23628" b="611"/>
          <a:stretch/>
        </p:blipFill>
        <p:spPr>
          <a:xfrm>
            <a:off x="6694286" y="900959"/>
            <a:ext cx="5049680" cy="5056082"/>
          </a:xfrm>
          <a:custGeom>
            <a:avLst/>
            <a:gdLst>
              <a:gd name="connsiteX0" fmla="*/ 2524840 w 5049680"/>
              <a:gd name="connsiteY0" fmla="*/ 0 h 5056082"/>
              <a:gd name="connsiteX1" fmla="*/ 5049680 w 5049680"/>
              <a:gd name="connsiteY1" fmla="*/ 2528041 h 5056082"/>
              <a:gd name="connsiteX2" fmla="*/ 2524840 w 5049680"/>
              <a:gd name="connsiteY2" fmla="*/ 5056082 h 5056082"/>
              <a:gd name="connsiteX3" fmla="*/ 0 w 5049680"/>
              <a:gd name="connsiteY3" fmla="*/ 2528041 h 5056082"/>
              <a:gd name="connsiteX4" fmla="*/ 2524840 w 5049680"/>
              <a:gd name="connsiteY4" fmla="*/ 0 h 50560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49680" h="5056082">
                <a:moveTo>
                  <a:pt x="2524840" y="0"/>
                </a:moveTo>
                <a:cubicBezTo>
                  <a:pt x="3919271" y="0"/>
                  <a:pt x="5049680" y="1131843"/>
                  <a:pt x="5049680" y="2528041"/>
                </a:cubicBezTo>
                <a:cubicBezTo>
                  <a:pt x="5049680" y="3924239"/>
                  <a:pt x="3919271" y="5056082"/>
                  <a:pt x="2524840" y="5056082"/>
                </a:cubicBezTo>
                <a:cubicBezTo>
                  <a:pt x="1130409" y="5056082"/>
                  <a:pt x="0" y="3924239"/>
                  <a:pt x="0" y="2528041"/>
                </a:cubicBezTo>
                <a:cubicBezTo>
                  <a:pt x="0" y="1131843"/>
                  <a:pt x="1130409" y="0"/>
                  <a:pt x="2524840" y="0"/>
                </a:cubicBezTo>
                <a:close/>
              </a:path>
            </a:pathLst>
          </a:custGeom>
        </p:spPr>
      </p:pic>
      <p:sp>
        <p:nvSpPr>
          <p:cNvPr id="13" name="Oval 12">
            <a:extLst>
              <a:ext uri="{FF2B5EF4-FFF2-40B4-BE49-F238E27FC236}">
                <a16:creationId xmlns:a16="http://schemas.microsoft.com/office/drawing/2014/main" id="{0C62E602-B038-4AA6-A699-B469CFE1AD96}"/>
              </a:ext>
              <a:ext uri="{C183D7F6-B498-43B3-948B-1728B52AA6E4}">
                <adec:decorative xmlns:adec="http://schemas.microsoft.com/office/drawing/2017/decorative" val="1"/>
              </a:ext>
            </a:extLst>
          </p:cNvPr>
          <p:cNvSpPr/>
          <p:nvPr userDrawn="1"/>
        </p:nvSpPr>
        <p:spPr bwMode="auto">
          <a:xfrm>
            <a:off x="6383137" y="589416"/>
            <a:ext cx="5671978" cy="5679168"/>
          </a:xfrm>
          <a:prstGeom prst="ellipse">
            <a:avLst/>
          </a:prstGeom>
          <a:noFill/>
          <a:ln w="1905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66574218"/>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p:txBody>
          <a:bodyPr/>
          <a:lstStyle>
            <a:lvl1pPr>
              <a:defRPr/>
            </a:lvl1pPr>
          </a:lstStyle>
          <a:p>
            <a:r>
              <a:rPr lang="en-US"/>
              <a:t>Heading Segoe UI </a:t>
            </a:r>
            <a:r>
              <a:rPr lang="en-US" err="1"/>
              <a:t>Semibold</a:t>
            </a:r>
            <a:r>
              <a:rPr lang="en-US"/>
              <a:t> 32</a:t>
            </a:r>
          </a:p>
        </p:txBody>
      </p:sp>
      <p:sp>
        <p:nvSpPr>
          <p:cNvPr id="2" name="Footer Placeholder 1">
            <a:extLst>
              <a:ext uri="{FF2B5EF4-FFF2-40B4-BE49-F238E27FC236}">
                <a16:creationId xmlns:a16="http://schemas.microsoft.com/office/drawing/2014/main" id="{B852478B-55EF-4189-A468-2CD5FFD82747}"/>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107187434"/>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subheadin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74CBFC5-126D-4E5D-BA79-A65662FA3631}"/>
              </a:ext>
            </a:extLst>
          </p:cNvPr>
          <p:cNvSpPr>
            <a:spLocks noGrp="1"/>
          </p:cNvSpPr>
          <p:nvPr>
            <p:ph type="title"/>
          </p:nvPr>
        </p:nvSpPr>
        <p:spPr>
          <a:xfrm>
            <a:off x="418643" y="440494"/>
            <a:ext cx="11341268" cy="642840"/>
          </a:xfrm>
        </p:spPr>
        <p:txBody>
          <a:bodyPr/>
          <a:lstStyle/>
          <a:p>
            <a:r>
              <a:rPr lang="en-US"/>
              <a:t>Click to edit Master title style</a:t>
            </a:r>
          </a:p>
        </p:txBody>
      </p:sp>
      <p:sp>
        <p:nvSpPr>
          <p:cNvPr id="4" name="Text Placeholder 3">
            <a:extLst>
              <a:ext uri="{FF2B5EF4-FFF2-40B4-BE49-F238E27FC236}">
                <a16:creationId xmlns:a16="http://schemas.microsoft.com/office/drawing/2014/main" id="{DB521330-4B4A-4C5F-85CF-D5CBC2772D39}"/>
              </a:ext>
            </a:extLst>
          </p:cNvPr>
          <p:cNvSpPr>
            <a:spLocks noGrp="1"/>
          </p:cNvSpPr>
          <p:nvPr>
            <p:ph type="body" sz="quarter" idx="10" hasCustomPrompt="1"/>
          </p:nvPr>
        </p:nvSpPr>
        <p:spPr>
          <a:xfrm>
            <a:off x="432089" y="1083334"/>
            <a:ext cx="11341268" cy="400110"/>
          </a:xfrm>
        </p:spPr>
        <p:txBody>
          <a:bodyPr tIns="45720" rIns="0" bIns="45720"/>
          <a:lstStyle>
            <a:lvl1pPr>
              <a:defRPr sz="2000">
                <a:solidFill>
                  <a:schemeClr val="tx1"/>
                </a:solidFill>
              </a:defRPr>
            </a:lvl1pPr>
          </a:lstStyle>
          <a:p>
            <a:r>
              <a:rPr lang="en-US"/>
              <a:t>Subheading Segoe UI </a:t>
            </a:r>
            <a:r>
              <a:rPr lang="en-US" err="1"/>
              <a:t>Semibold</a:t>
            </a:r>
            <a:r>
              <a:rPr lang="en-US"/>
              <a:t> 20 </a:t>
            </a:r>
            <a:r>
              <a:rPr lang="en-US" err="1"/>
              <a:t>pt</a:t>
            </a:r>
            <a:endParaRPr lang="en-US"/>
          </a:p>
        </p:txBody>
      </p:sp>
      <p:sp>
        <p:nvSpPr>
          <p:cNvPr id="2" name="Footer Placeholder 1">
            <a:extLst>
              <a:ext uri="{FF2B5EF4-FFF2-40B4-BE49-F238E27FC236}">
                <a16:creationId xmlns:a16="http://schemas.microsoft.com/office/drawing/2014/main" id="{64899B17-8D01-4107-A0A6-0451351ABAED}"/>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125301356"/>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theme" Target="../theme/theme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18643" y="440494"/>
            <a:ext cx="11341268" cy="680196"/>
          </a:xfrm>
          <a:prstGeom prst="rect">
            <a:avLst/>
          </a:prstGeom>
        </p:spPr>
        <p:txBody>
          <a:bodyPr vert="horz" wrap="square" lIns="0" tIns="91440" rIns="146304" bIns="91440" rtlCol="0" anchor="t">
            <a:noAutofit/>
          </a:bodyPr>
          <a:lstStyle/>
          <a:p>
            <a:r>
              <a:rPr lang="en-US" dirty="0"/>
              <a:t>Heading Segoe UI </a:t>
            </a:r>
            <a:r>
              <a:rPr lang="en-US" dirty="0" err="1"/>
              <a:t>Semibold</a:t>
            </a:r>
            <a:r>
              <a:rPr lang="en-US" dirty="0"/>
              <a:t> 28/32</a:t>
            </a:r>
          </a:p>
        </p:txBody>
      </p:sp>
      <p:sp>
        <p:nvSpPr>
          <p:cNvPr id="4" name="Text Placeholder 3"/>
          <p:cNvSpPr>
            <a:spLocks noGrp="1"/>
          </p:cNvSpPr>
          <p:nvPr>
            <p:ph type="body" idx="1"/>
          </p:nvPr>
        </p:nvSpPr>
        <p:spPr>
          <a:xfrm>
            <a:off x="418643" y="1456898"/>
            <a:ext cx="11341268" cy="2492990"/>
          </a:xfrm>
          <a:prstGeom prst="rect">
            <a:avLst/>
          </a:prstGeom>
        </p:spPr>
        <p:txBody>
          <a:bodyPr vert="horz" wrap="square" lIns="0" tIns="91440" rIns="146304" bIns="91440" rtlCol="0">
            <a:spAutoFit/>
          </a:bodyPr>
          <a:lstStyle/>
          <a:p>
            <a:pPr lvl="1"/>
            <a:r>
              <a:rPr lang="en-US" dirty="0"/>
              <a:t>Large: subhead Segoe UI Regular 20/24</a:t>
            </a:r>
          </a:p>
          <a:p>
            <a:pPr lvl="2"/>
            <a:r>
              <a:rPr lang="en-US" dirty="0"/>
              <a:t>Medium: paragraph heading Segoe UI </a:t>
            </a:r>
            <a:r>
              <a:rPr lang="en-US" dirty="0" err="1"/>
              <a:t>Semibold</a:t>
            </a:r>
            <a:r>
              <a:rPr lang="en-US" dirty="0"/>
              <a:t> 14/18</a:t>
            </a:r>
          </a:p>
          <a:p>
            <a:pPr lvl="3"/>
            <a:r>
              <a:rPr lang="en-US" dirty="0"/>
              <a:t>Medium: paragraph body copy Segoe UI Regular 14/18</a:t>
            </a:r>
          </a:p>
          <a:p>
            <a:pPr lvl="4"/>
            <a:r>
              <a:rPr lang="en-US" dirty="0"/>
              <a:t>Small: caption heading Segoe UI Bold 10/12</a:t>
            </a:r>
          </a:p>
          <a:p>
            <a:pPr lvl="6"/>
            <a:r>
              <a:rPr lang="en-US" dirty="0"/>
              <a:t>Small: caption body copy Segoe UI Regular 10/12</a:t>
            </a:r>
          </a:p>
          <a:p>
            <a:pPr lvl="6"/>
            <a:endParaRPr lang="en-US" dirty="0"/>
          </a:p>
          <a:p>
            <a:pPr lvl="6"/>
            <a:endParaRPr lang="en-US" dirty="0"/>
          </a:p>
        </p:txBody>
      </p:sp>
      <p:grpSp>
        <p:nvGrpSpPr>
          <p:cNvPr id="24" name="Group 23">
            <a:extLst>
              <a:ext uri="{FF2B5EF4-FFF2-40B4-BE49-F238E27FC236}">
                <a16:creationId xmlns:a16="http://schemas.microsoft.com/office/drawing/2014/main" id="{D9F1F3D7-6469-4E66-950C-35D2A9B6C9A0}"/>
              </a:ext>
            </a:extLst>
          </p:cNvPr>
          <p:cNvGrpSpPr/>
          <p:nvPr userDrawn="1"/>
        </p:nvGrpSpPr>
        <p:grpSpPr>
          <a:xfrm rot="5400000">
            <a:off x="10247804" y="4228006"/>
            <a:ext cx="4690235" cy="569755"/>
            <a:chOff x="465139" y="4279900"/>
            <a:chExt cx="11082523" cy="1498600"/>
          </a:xfrm>
        </p:grpSpPr>
        <p:sp>
          <p:nvSpPr>
            <p:cNvPr id="25" name="Rectangle 24">
              <a:extLst>
                <a:ext uri="{FF2B5EF4-FFF2-40B4-BE49-F238E27FC236}">
                  <a16:creationId xmlns:a16="http://schemas.microsoft.com/office/drawing/2014/main" id="{F97F6D02-88B7-4921-8BC2-060525CE5A58}"/>
                </a:ext>
              </a:extLst>
            </p:cNvPr>
            <p:cNvSpPr/>
            <p:nvPr userDrawn="1"/>
          </p:nvSpPr>
          <p:spPr bwMode="auto">
            <a:xfrm>
              <a:off x="5983100" y="4279901"/>
              <a:ext cx="2782281" cy="149859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bg1"/>
                  </a:solidFill>
                  <a:ea typeface="Segoe UI" pitchFamily="34" charset="0"/>
                  <a:cs typeface="Segoe UI" pitchFamily="34" charset="0"/>
                </a:rPr>
                <a:t>Microsoft Power Apps Purple</a:t>
              </a:r>
            </a:p>
            <a:p>
              <a:pPr defTabSz="932472" fontAlgn="base">
                <a:spcBef>
                  <a:spcPct val="0"/>
                </a:spcBef>
                <a:spcAft>
                  <a:spcPts val="100"/>
                </a:spcAft>
              </a:pPr>
              <a:r>
                <a:rPr lang="en-US" sz="600">
                  <a:solidFill>
                    <a:schemeClr val="bg1"/>
                  </a:solidFill>
                  <a:ea typeface="Segoe UI" pitchFamily="34" charset="0"/>
                  <a:cs typeface="Segoe UI" pitchFamily="34" charset="0"/>
                </a:rPr>
                <a:t>R116 G39 B116</a:t>
              </a:r>
            </a:p>
            <a:p>
              <a:pPr defTabSz="932472" fontAlgn="base">
                <a:spcBef>
                  <a:spcPct val="0"/>
                </a:spcBef>
                <a:spcAft>
                  <a:spcPts val="100"/>
                </a:spcAft>
              </a:pPr>
              <a:r>
                <a:rPr lang="en-US" sz="600">
                  <a:solidFill>
                    <a:schemeClr val="bg1"/>
                  </a:solidFill>
                  <a:ea typeface="Segoe UI" pitchFamily="34" charset="0"/>
                  <a:cs typeface="Segoe UI" pitchFamily="34" charset="0"/>
                </a:rPr>
                <a:t>Hex #742774</a:t>
              </a:r>
            </a:p>
          </p:txBody>
        </p:sp>
        <p:sp>
          <p:nvSpPr>
            <p:cNvPr id="26" name="Rectangle 25">
              <a:extLst>
                <a:ext uri="{FF2B5EF4-FFF2-40B4-BE49-F238E27FC236}">
                  <a16:creationId xmlns:a16="http://schemas.microsoft.com/office/drawing/2014/main" id="{5DBD0FB2-ABEC-4B69-8293-43075DF1DFB9}"/>
                </a:ext>
              </a:extLst>
            </p:cNvPr>
            <p:cNvSpPr/>
            <p:nvPr userDrawn="1"/>
          </p:nvSpPr>
          <p:spPr bwMode="auto">
            <a:xfrm>
              <a:off x="3154167" y="4279900"/>
              <a:ext cx="2827669" cy="149859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bg1"/>
                  </a:solidFill>
                  <a:ea typeface="Segoe UI" pitchFamily="34" charset="0"/>
                  <a:cs typeface="Segoe UI" pitchFamily="34" charset="0"/>
                </a:rPr>
                <a:t>Microsoft Power Automate Blue</a:t>
              </a:r>
            </a:p>
            <a:p>
              <a:pPr defTabSz="932472" fontAlgn="base">
                <a:spcBef>
                  <a:spcPct val="0"/>
                </a:spcBef>
                <a:spcAft>
                  <a:spcPts val="100"/>
                </a:spcAft>
              </a:pPr>
              <a:r>
                <a:rPr lang="pt-BR" sz="600">
                  <a:solidFill>
                    <a:schemeClr val="bg1"/>
                  </a:solidFill>
                  <a:ea typeface="Segoe UI" pitchFamily="34" charset="0"/>
                  <a:cs typeface="Segoe UI" pitchFamily="34" charset="0"/>
                </a:rPr>
                <a:t>R0 G102 B255</a:t>
              </a:r>
            </a:p>
            <a:p>
              <a:pPr defTabSz="932472" fontAlgn="base">
                <a:spcBef>
                  <a:spcPct val="0"/>
                </a:spcBef>
                <a:spcAft>
                  <a:spcPts val="100"/>
                </a:spcAft>
              </a:pPr>
              <a:r>
                <a:rPr lang="pt-BR" sz="600">
                  <a:solidFill>
                    <a:schemeClr val="bg1"/>
                  </a:solidFill>
                  <a:ea typeface="Segoe UI" pitchFamily="34" charset="0"/>
                  <a:cs typeface="Segoe UI" pitchFamily="34" charset="0"/>
                </a:rPr>
                <a:t>Hex #0066FF</a:t>
              </a:r>
            </a:p>
          </p:txBody>
        </p:sp>
        <p:sp>
          <p:nvSpPr>
            <p:cNvPr id="27" name="Rectangle 26">
              <a:extLst>
                <a:ext uri="{FF2B5EF4-FFF2-40B4-BE49-F238E27FC236}">
                  <a16:creationId xmlns:a16="http://schemas.microsoft.com/office/drawing/2014/main" id="{D489F672-68EF-45E0-A5D0-524197DBF647}"/>
                </a:ext>
              </a:extLst>
            </p:cNvPr>
            <p:cNvSpPr/>
            <p:nvPr userDrawn="1"/>
          </p:nvSpPr>
          <p:spPr bwMode="auto">
            <a:xfrm>
              <a:off x="465139" y="4279900"/>
              <a:ext cx="2689028" cy="1498600"/>
            </a:xfrm>
            <a:prstGeom prst="rect">
              <a:avLst/>
            </a:prstGeom>
            <a:solidFill>
              <a:schemeClr val="accent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tx1"/>
                  </a:solidFill>
                  <a:ea typeface="Segoe UI" pitchFamily="34" charset="0"/>
                  <a:cs typeface="Segoe UI" pitchFamily="34" charset="0"/>
                </a:rPr>
                <a:t>Microsoft Power BI Yellow</a:t>
              </a:r>
            </a:p>
            <a:p>
              <a:pPr defTabSz="932472" fontAlgn="base">
                <a:spcBef>
                  <a:spcPct val="0"/>
                </a:spcBef>
                <a:spcAft>
                  <a:spcPts val="100"/>
                </a:spcAft>
              </a:pPr>
              <a:r>
                <a:rPr lang="en-US" sz="600">
                  <a:solidFill>
                    <a:schemeClr val="tx1"/>
                  </a:solidFill>
                  <a:ea typeface="Segoe UI" pitchFamily="34" charset="0"/>
                  <a:cs typeface="Segoe UI" pitchFamily="34" charset="0"/>
                </a:rPr>
                <a:t>R242 G200 B17</a:t>
              </a:r>
            </a:p>
            <a:p>
              <a:pPr defTabSz="932472" fontAlgn="base">
                <a:spcBef>
                  <a:spcPct val="0"/>
                </a:spcBef>
                <a:spcAft>
                  <a:spcPts val="100"/>
                </a:spcAft>
              </a:pPr>
              <a:r>
                <a:rPr lang="en-US" sz="600">
                  <a:solidFill>
                    <a:schemeClr val="tx1"/>
                  </a:solidFill>
                  <a:ea typeface="Segoe UI" pitchFamily="34" charset="0"/>
                  <a:cs typeface="Segoe UI" pitchFamily="34" charset="0"/>
                </a:rPr>
                <a:t>Hex #F2C811</a:t>
              </a:r>
            </a:p>
          </p:txBody>
        </p:sp>
        <p:sp>
          <p:nvSpPr>
            <p:cNvPr id="28" name="Rectangle 27">
              <a:extLst>
                <a:ext uri="{FF2B5EF4-FFF2-40B4-BE49-F238E27FC236}">
                  <a16:creationId xmlns:a16="http://schemas.microsoft.com/office/drawing/2014/main" id="{B9D6085E-E5EE-45E3-A038-923214E999C6}"/>
                </a:ext>
              </a:extLst>
            </p:cNvPr>
            <p:cNvSpPr/>
            <p:nvPr userDrawn="1"/>
          </p:nvSpPr>
          <p:spPr bwMode="auto">
            <a:xfrm>
              <a:off x="8765381" y="4279901"/>
              <a:ext cx="2782281" cy="149859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bg1"/>
                  </a:solidFill>
                  <a:ea typeface="Segoe UI" pitchFamily="34" charset="0"/>
                  <a:cs typeface="Segoe UI" pitchFamily="34" charset="0"/>
                </a:rPr>
                <a:t>Microsoft Power Virtual Agents Teal</a:t>
              </a:r>
            </a:p>
            <a:p>
              <a:pPr defTabSz="932472" fontAlgn="base">
                <a:spcBef>
                  <a:spcPct val="0"/>
                </a:spcBef>
                <a:spcAft>
                  <a:spcPts val="100"/>
                </a:spcAft>
              </a:pPr>
              <a:r>
                <a:rPr lang="en-US" sz="600">
                  <a:solidFill>
                    <a:schemeClr val="bg1"/>
                  </a:solidFill>
                  <a:ea typeface="Segoe UI" pitchFamily="34" charset="0"/>
                  <a:cs typeface="Segoe UI" pitchFamily="34" charset="0"/>
                </a:rPr>
                <a:t>R11 G85 B106</a:t>
              </a:r>
            </a:p>
            <a:p>
              <a:pPr defTabSz="932472" fontAlgn="base">
                <a:spcBef>
                  <a:spcPct val="0"/>
                </a:spcBef>
                <a:spcAft>
                  <a:spcPts val="100"/>
                </a:spcAft>
              </a:pPr>
              <a:r>
                <a:rPr lang="en-US" sz="600">
                  <a:solidFill>
                    <a:schemeClr val="bg1"/>
                  </a:solidFill>
                  <a:ea typeface="Segoe UI" pitchFamily="34" charset="0"/>
                  <a:cs typeface="Segoe UI" pitchFamily="34" charset="0"/>
                </a:rPr>
                <a:t>Hex #0B556A</a:t>
              </a:r>
            </a:p>
          </p:txBody>
        </p:sp>
      </p:grpSp>
      <p:grpSp>
        <p:nvGrpSpPr>
          <p:cNvPr id="29" name="Group 28">
            <a:extLst>
              <a:ext uri="{FF2B5EF4-FFF2-40B4-BE49-F238E27FC236}">
                <a16:creationId xmlns:a16="http://schemas.microsoft.com/office/drawing/2014/main" id="{38D00809-B998-47DA-8B27-44733BFDB224}"/>
              </a:ext>
            </a:extLst>
          </p:cNvPr>
          <p:cNvGrpSpPr/>
          <p:nvPr userDrawn="1"/>
        </p:nvGrpSpPr>
        <p:grpSpPr>
          <a:xfrm rot="5400000">
            <a:off x="11534945" y="773099"/>
            <a:ext cx="2115953" cy="569757"/>
            <a:chOff x="465140" y="7280835"/>
            <a:chExt cx="7676186" cy="942415"/>
          </a:xfrm>
        </p:grpSpPr>
        <p:sp>
          <p:nvSpPr>
            <p:cNvPr id="30" name="Rectangle 29">
              <a:extLst>
                <a:ext uri="{FF2B5EF4-FFF2-40B4-BE49-F238E27FC236}">
                  <a16:creationId xmlns:a16="http://schemas.microsoft.com/office/drawing/2014/main" id="{9D557C69-0B3B-4641-8B89-5FB0CBF2E490}"/>
                </a:ext>
              </a:extLst>
            </p:cNvPr>
            <p:cNvSpPr/>
            <p:nvPr/>
          </p:nvSpPr>
          <p:spPr bwMode="auto">
            <a:xfrm>
              <a:off x="465140" y="7280835"/>
              <a:ext cx="2487611" cy="942414"/>
            </a:xfrm>
            <a:prstGeom prst="rect">
              <a:avLst/>
            </a:prstGeom>
            <a:solidFill>
              <a:schemeClr val="tx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bg1"/>
                  </a:solidFill>
                  <a:ea typeface="Segoe UI" pitchFamily="34" charset="0"/>
                  <a:cs typeface="Segoe UI" pitchFamily="34" charset="0"/>
                </a:rPr>
                <a:t>Black</a:t>
              </a:r>
            </a:p>
            <a:p>
              <a:pPr defTabSz="932472" fontAlgn="base">
                <a:spcBef>
                  <a:spcPct val="0"/>
                </a:spcBef>
                <a:spcAft>
                  <a:spcPts val="100"/>
                </a:spcAft>
              </a:pPr>
              <a:r>
                <a:rPr lang="en-US" sz="600">
                  <a:solidFill>
                    <a:schemeClr val="bg1"/>
                  </a:solidFill>
                  <a:ea typeface="Segoe UI" pitchFamily="34" charset="0"/>
                  <a:cs typeface="Segoe UI" pitchFamily="34" charset="0"/>
                </a:rPr>
                <a:t>R0 G0 B0</a:t>
              </a:r>
            </a:p>
            <a:p>
              <a:pPr defTabSz="932472" fontAlgn="base">
                <a:spcBef>
                  <a:spcPct val="0"/>
                </a:spcBef>
                <a:spcAft>
                  <a:spcPts val="100"/>
                </a:spcAft>
              </a:pPr>
              <a:r>
                <a:rPr lang="en-US" sz="600">
                  <a:solidFill>
                    <a:schemeClr val="bg1"/>
                  </a:solidFill>
                  <a:ea typeface="Segoe UI" pitchFamily="34" charset="0"/>
                  <a:cs typeface="Segoe UI" pitchFamily="34" charset="0"/>
                </a:rPr>
                <a:t>Hex #000000</a:t>
              </a:r>
            </a:p>
          </p:txBody>
        </p:sp>
        <p:sp>
          <p:nvSpPr>
            <p:cNvPr id="32" name="Rectangle 31">
              <a:extLst>
                <a:ext uri="{FF2B5EF4-FFF2-40B4-BE49-F238E27FC236}">
                  <a16:creationId xmlns:a16="http://schemas.microsoft.com/office/drawing/2014/main" id="{4077D97C-7AF9-4BD5-9602-889CE0910F4C}"/>
                </a:ext>
              </a:extLst>
            </p:cNvPr>
            <p:cNvSpPr/>
            <p:nvPr/>
          </p:nvSpPr>
          <p:spPr bwMode="auto">
            <a:xfrm>
              <a:off x="3051346" y="7280835"/>
              <a:ext cx="2487611" cy="942414"/>
            </a:xfrm>
            <a:prstGeom prst="rect">
              <a:avLst/>
            </a:prstGeom>
            <a:solidFill>
              <a:schemeClr val="bg1"/>
            </a:solidFill>
            <a:ln w="6350">
              <a:solidFill>
                <a:schemeClr val="bg2">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tx1"/>
                  </a:solidFill>
                  <a:ea typeface="Segoe UI" pitchFamily="34" charset="0"/>
                  <a:cs typeface="Segoe UI" pitchFamily="34" charset="0"/>
                </a:rPr>
                <a:t>White</a:t>
              </a:r>
            </a:p>
            <a:p>
              <a:pPr defTabSz="932472" fontAlgn="base">
                <a:spcBef>
                  <a:spcPct val="0"/>
                </a:spcBef>
                <a:spcAft>
                  <a:spcPts val="100"/>
                </a:spcAft>
              </a:pPr>
              <a:r>
                <a:rPr lang="en-US" sz="600">
                  <a:solidFill>
                    <a:schemeClr val="tx1"/>
                  </a:solidFill>
                  <a:ea typeface="Segoe UI" pitchFamily="34" charset="0"/>
                  <a:cs typeface="Segoe UI" pitchFamily="34" charset="0"/>
                </a:rPr>
                <a:t>R255 G255 B255</a:t>
              </a:r>
            </a:p>
            <a:p>
              <a:pPr defTabSz="932472" fontAlgn="base">
                <a:spcBef>
                  <a:spcPct val="0"/>
                </a:spcBef>
                <a:spcAft>
                  <a:spcPts val="100"/>
                </a:spcAft>
              </a:pPr>
              <a:r>
                <a:rPr lang="en-US" sz="600">
                  <a:solidFill>
                    <a:schemeClr val="tx1"/>
                  </a:solidFill>
                  <a:ea typeface="Segoe UI" pitchFamily="34" charset="0"/>
                  <a:cs typeface="Segoe UI" pitchFamily="34" charset="0"/>
                </a:rPr>
                <a:t>Hex #FFFFFF</a:t>
              </a:r>
            </a:p>
          </p:txBody>
        </p:sp>
        <p:sp>
          <p:nvSpPr>
            <p:cNvPr id="33" name="Rectangle 32">
              <a:extLst>
                <a:ext uri="{FF2B5EF4-FFF2-40B4-BE49-F238E27FC236}">
                  <a16:creationId xmlns:a16="http://schemas.microsoft.com/office/drawing/2014/main" id="{F895A880-C5D7-40E8-9B6C-F93B1C2AC57C}"/>
                </a:ext>
              </a:extLst>
            </p:cNvPr>
            <p:cNvSpPr/>
            <p:nvPr/>
          </p:nvSpPr>
          <p:spPr bwMode="auto">
            <a:xfrm>
              <a:off x="5653715" y="7280836"/>
              <a:ext cx="2487611" cy="942414"/>
            </a:xfrm>
            <a:prstGeom prst="rect">
              <a:avLst/>
            </a:prstGeom>
            <a:solidFill>
              <a:schemeClr val="bg2"/>
            </a:solidFill>
            <a:ln w="6350">
              <a:solidFill>
                <a:schemeClr val="bg2">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tx1"/>
                  </a:solidFill>
                  <a:ea typeface="Segoe UI" pitchFamily="34" charset="0"/>
                  <a:cs typeface="Segoe UI" pitchFamily="34" charset="0"/>
                </a:rPr>
                <a:t>Light gray</a:t>
              </a:r>
            </a:p>
            <a:p>
              <a:pPr defTabSz="932472" fontAlgn="base">
                <a:spcBef>
                  <a:spcPct val="0"/>
                </a:spcBef>
                <a:spcAft>
                  <a:spcPts val="100"/>
                </a:spcAft>
              </a:pPr>
              <a:r>
                <a:rPr lang="en-US" sz="600">
                  <a:solidFill>
                    <a:schemeClr val="tx1"/>
                  </a:solidFill>
                  <a:ea typeface="Segoe UI" pitchFamily="34" charset="0"/>
                  <a:cs typeface="Segoe UI" pitchFamily="34" charset="0"/>
                </a:rPr>
                <a:t>R230 G230 B230</a:t>
              </a:r>
            </a:p>
            <a:p>
              <a:pPr defTabSz="932472" fontAlgn="base">
                <a:spcBef>
                  <a:spcPct val="0"/>
                </a:spcBef>
                <a:spcAft>
                  <a:spcPts val="100"/>
                </a:spcAft>
              </a:pPr>
              <a:r>
                <a:rPr lang="en-US" sz="600">
                  <a:solidFill>
                    <a:schemeClr val="tx1"/>
                  </a:solidFill>
                  <a:ea typeface="Segoe UI" pitchFamily="34" charset="0"/>
                  <a:cs typeface="Segoe UI" pitchFamily="34" charset="0"/>
                </a:rPr>
                <a:t>Hex #E6E6E6</a:t>
              </a:r>
            </a:p>
          </p:txBody>
        </p:sp>
      </p:grpSp>
    </p:spTree>
    <p:extLst>
      <p:ext uri="{BB962C8B-B14F-4D97-AF65-F5344CB8AC3E}">
        <p14:creationId xmlns:p14="http://schemas.microsoft.com/office/powerpoint/2010/main" val="1881724970"/>
      </p:ext>
    </p:extLst>
  </p:cSld>
  <p:clrMap bg1="lt1" tx1="dk1" bg2="lt2" tx2="dk2" accent1="accent1" accent2="accent2" accent3="accent3" accent4="accent4" accent5="accent5" accent6="accent6" hlink="hlink" folHlink="folHlink"/>
  <p:sldLayoutIdLst>
    <p:sldLayoutId id="2147484552" r:id="rId1"/>
    <p:sldLayoutId id="2147484553" r:id="rId2"/>
    <p:sldLayoutId id="2147484703" r:id="rId3"/>
    <p:sldLayoutId id="2147484704" r:id="rId4"/>
    <p:sldLayoutId id="2147484705" r:id="rId5"/>
    <p:sldLayoutId id="2147484583" r:id="rId6"/>
    <p:sldLayoutId id="2147484669" r:id="rId7"/>
    <p:sldLayoutId id="2147484562" r:id="rId8"/>
    <p:sldLayoutId id="2147484680" r:id="rId9"/>
    <p:sldLayoutId id="2147484610" r:id="rId10"/>
    <p:sldLayoutId id="2147484684" r:id="rId11"/>
    <p:sldLayoutId id="2147484670" r:id="rId12"/>
    <p:sldLayoutId id="2147484671" r:id="rId13"/>
    <p:sldLayoutId id="2147484682" r:id="rId14"/>
    <p:sldLayoutId id="2147484677" r:id="rId15"/>
    <p:sldLayoutId id="2147484691" r:id="rId16"/>
    <p:sldLayoutId id="2147484692" r:id="rId17"/>
    <p:sldLayoutId id="2147484693" r:id="rId18"/>
    <p:sldLayoutId id="2147484694" r:id="rId19"/>
    <p:sldLayoutId id="2147484695" r:id="rId20"/>
    <p:sldLayoutId id="2147484560" r:id="rId21"/>
    <p:sldLayoutId id="2147484580" r:id="rId22"/>
    <p:sldLayoutId id="2147484706" r:id="rId23"/>
    <p:sldLayoutId id="2147484707" r:id="rId24"/>
    <p:sldLayoutId id="2147484708" r:id="rId25"/>
    <p:sldLayoutId id="2147484566" r:id="rId26"/>
    <p:sldLayoutId id="2147484696" r:id="rId27"/>
    <p:sldLayoutId id="2147484697" r:id="rId28"/>
    <p:sldLayoutId id="2147484675" r:id="rId29"/>
    <p:sldLayoutId id="2147484676" r:id="rId30"/>
    <p:sldLayoutId id="2147484568" r:id="rId31"/>
    <p:sldLayoutId id="2147484570" r:id="rId32"/>
    <p:sldLayoutId id="2147484571" r:id="rId33"/>
    <p:sldLayoutId id="2147484572" r:id="rId34"/>
    <p:sldLayoutId id="2147484688" r:id="rId35"/>
    <p:sldLayoutId id="2147484689" r:id="rId36"/>
    <p:sldLayoutId id="2147484690" r:id="rId37"/>
    <p:sldLayoutId id="2147484683" r:id="rId38"/>
    <p:sldLayoutId id="2147484685" r:id="rId39"/>
    <p:sldLayoutId id="2147484673" r:id="rId40"/>
    <p:sldLayoutId id="2147484678" r:id="rId41"/>
    <p:sldLayoutId id="2147484679" r:id="rId42"/>
    <p:sldLayoutId id="2147484686" r:id="rId43"/>
    <p:sldLayoutId id="2147484674" r:id="rId44"/>
    <p:sldLayoutId id="2147484702" r:id="rId45"/>
    <p:sldLayoutId id="2147484701" r:id="rId46"/>
    <p:sldLayoutId id="2147484699" r:id="rId47"/>
    <p:sldLayoutId id="2147484700" r:id="rId48"/>
    <p:sldLayoutId id="2147484698" r:id="rId49"/>
    <p:sldLayoutId id="2147484709" r:id="rId50"/>
  </p:sldLayoutIdLst>
  <p:transition>
    <p:fade/>
  </p:transition>
  <p:hf sldNum="0" hdr="0" dt="0"/>
  <p:txStyles>
    <p:titleStyle>
      <a:lvl1pPr algn="l" defTabSz="914367" rtl="0" eaLnBrk="1" latinLnBrk="0" hangingPunct="1">
        <a:lnSpc>
          <a:spcPct val="90000"/>
        </a:lnSpc>
        <a:spcBef>
          <a:spcPct val="0"/>
        </a:spcBef>
        <a:buNone/>
        <a:defRPr lang="en-US" sz="3200" b="0" kern="1200" cap="none" spc="-49"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392"/>
        </a:spcBef>
        <a:spcAft>
          <a:spcPts val="588"/>
        </a:spcAft>
        <a:buClrTx/>
        <a:buSzPct val="90000"/>
        <a:buFontTx/>
        <a:buNone/>
        <a:tabLst/>
        <a:defRPr sz="2000"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22" userDrawn="1">
          <p15:clr>
            <a:srgbClr val="C35EA4"/>
          </p15:clr>
        </p15:guide>
        <p15:guide id="32" pos="1498" userDrawn="1">
          <p15:clr>
            <a:srgbClr val="C35EA4"/>
          </p15:clr>
        </p15:guide>
        <p15:guide id="33" pos="2569" userDrawn="1">
          <p15:clr>
            <a:srgbClr val="C35EA4"/>
          </p15:clr>
        </p15:guide>
        <p15:guide id="34" pos="2711" userDrawn="1">
          <p15:clr>
            <a:srgbClr val="C35EA4"/>
          </p15:clr>
        </p15:guide>
        <p15:guide id="35" pos="3778" userDrawn="1">
          <p15:clr>
            <a:srgbClr val="C35EA4"/>
          </p15:clr>
        </p15:guide>
        <p15:guide id="36" pos="3924" userDrawn="1">
          <p15:clr>
            <a:srgbClr val="C35EA4"/>
          </p15:clr>
        </p15:guide>
        <p15:guide id="37" pos="4983" userDrawn="1">
          <p15:clr>
            <a:srgbClr val="C35EA4"/>
          </p15:clr>
        </p15:guide>
        <p15:guide id="38" pos="5127" userDrawn="1">
          <p15:clr>
            <a:srgbClr val="C35EA4"/>
          </p15:clr>
        </p15:guide>
        <p15:guide id="39" pos="6199" userDrawn="1">
          <p15:clr>
            <a:srgbClr val="C35EA4"/>
          </p15:clr>
        </p15:guide>
        <p15:guide id="40" pos="6342" userDrawn="1">
          <p15:clr>
            <a:srgbClr val="C35EA4"/>
          </p15:clr>
        </p15:guide>
        <p15:guide id="41" pos="264" userDrawn="1">
          <p15:clr>
            <a:srgbClr val="F26B43"/>
          </p15:clr>
        </p15:guide>
        <p15:guide id="42" pos="7416" userDrawn="1">
          <p15:clr>
            <a:srgbClr val="F26B43"/>
          </p15:clr>
        </p15:guide>
        <p15:guide id="43" orient="horz" pos="736" userDrawn="1">
          <p15:clr>
            <a:srgbClr val="5ACBF0"/>
          </p15:clr>
        </p15:guide>
        <p15:guide id="44" orient="horz" pos="1360" userDrawn="1">
          <p15:clr>
            <a:srgbClr val="5ACBF0"/>
          </p15:clr>
        </p15:guide>
        <p15:guide id="45" orient="horz" pos="593" userDrawn="1">
          <p15:clr>
            <a:srgbClr val="5ACBF0"/>
          </p15:clr>
        </p15:guide>
        <p15:guide id="46" orient="horz" pos="1484" userDrawn="1">
          <p15:clr>
            <a:srgbClr val="5ACBF0"/>
          </p15:clr>
        </p15:guide>
        <p15:guide id="47" orient="horz" pos="2088" userDrawn="1">
          <p15:clr>
            <a:srgbClr val="5ACBF0"/>
          </p15:clr>
        </p15:guide>
        <p15:guide id="48" orient="horz" pos="2254" userDrawn="1">
          <p15:clr>
            <a:srgbClr val="5ACBF0"/>
          </p15:clr>
        </p15:guide>
        <p15:guide id="49" orient="horz" pos="277" userDrawn="1">
          <p15:clr>
            <a:srgbClr val="F26B43"/>
          </p15:clr>
        </p15:guide>
        <p15:guide id="50" orient="horz" pos="4043" userDrawn="1">
          <p15:clr>
            <a:srgbClr val="F26B43"/>
          </p15:clr>
        </p15:guide>
        <p15:guide id="51" orient="horz" pos="2835" userDrawn="1">
          <p15:clr>
            <a:srgbClr val="5ACBF0"/>
          </p15:clr>
        </p15:guide>
        <p15:guide id="52" orient="horz" pos="2960" userDrawn="1">
          <p15:clr>
            <a:srgbClr val="5ACBF0"/>
          </p15:clr>
        </p15:guide>
        <p15:guide id="53" orient="horz" pos="3572" userDrawn="1">
          <p15:clr>
            <a:srgbClr val="5ACBF0"/>
          </p15:clr>
        </p15:guide>
        <p15:guide id="54" orient="horz" pos="3690" userDrawn="1">
          <p15:clr>
            <a:srgbClr val="5ACBF0"/>
          </p15:clr>
        </p15:guide>
        <p15:guide id="55" orient="horz" pos="918"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s://docs.microsoft.com/en-us/learn/" TargetMode="External"/><Relationship Id="rId2" Type="http://schemas.openxmlformats.org/officeDocument/2006/relationships/notesSlide" Target="../notesSlides/notesSlide1.xml"/><Relationship Id="rId1" Type="http://schemas.openxmlformats.org/officeDocument/2006/relationships/slideLayout" Target="../slideLayouts/slideLayout50.xml"/></Relationships>
</file>

<file path=ppt/slides/_rels/slide10.xml.rels><?xml version="1.0" encoding="UTF-8" standalone="yes"?>
<Relationships xmlns="http://schemas.openxmlformats.org/package/2006/relationships"><Relationship Id="rId3" Type="http://schemas.openxmlformats.org/officeDocument/2006/relationships/hyperlink" Target="https://docs.microsoft.com/en-us/learn/modules/create-dashboards-power-bi/" TargetMode="External"/><Relationship Id="rId2" Type="http://schemas.openxmlformats.org/officeDocument/2006/relationships/notesSlide" Target="../notesSlides/notesSlide10.xml"/><Relationship Id="rId1" Type="http://schemas.openxmlformats.org/officeDocument/2006/relationships/slideLayout" Target="../slideLayouts/slideLayout10.xml"/><Relationship Id="rId5" Type="http://schemas.openxmlformats.org/officeDocument/2006/relationships/image" Target="../media/image35.svg"/><Relationship Id="rId4" Type="http://schemas.openxmlformats.org/officeDocument/2006/relationships/image" Target="../media/image34.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2.xml"/></Relationships>
</file>

<file path=ppt/slides/_rels/slide13.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13.xml"/><Relationship Id="rId1" Type="http://schemas.openxmlformats.org/officeDocument/2006/relationships/slideLayout" Target="../slideLayouts/slideLayout9.xml"/><Relationship Id="rId5" Type="http://schemas.openxmlformats.org/officeDocument/2006/relationships/image" Target="../media/image38.png"/><Relationship Id="rId4" Type="http://schemas.openxmlformats.org/officeDocument/2006/relationships/image" Target="../media/image37.png"/></Relationships>
</file>

<file path=ppt/slides/_rels/slide14.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image" Target="../media/image48.svg"/><Relationship Id="rId18" Type="http://schemas.openxmlformats.org/officeDocument/2006/relationships/image" Target="../media/image53.png"/><Relationship Id="rId3" Type="http://schemas.openxmlformats.org/officeDocument/2006/relationships/image" Target="../media/image39.png"/><Relationship Id="rId21" Type="http://schemas.openxmlformats.org/officeDocument/2006/relationships/image" Target="../media/image56.svg"/><Relationship Id="rId7" Type="http://schemas.openxmlformats.org/officeDocument/2006/relationships/image" Target="../media/image43.png"/><Relationship Id="rId12" Type="http://schemas.openxmlformats.org/officeDocument/2006/relationships/image" Target="../media/image47.png"/><Relationship Id="rId17" Type="http://schemas.openxmlformats.org/officeDocument/2006/relationships/image" Target="../media/image52.svg"/><Relationship Id="rId2" Type="http://schemas.openxmlformats.org/officeDocument/2006/relationships/notesSlide" Target="../notesSlides/notesSlide14.xml"/><Relationship Id="rId16" Type="http://schemas.openxmlformats.org/officeDocument/2006/relationships/image" Target="../media/image51.png"/><Relationship Id="rId20" Type="http://schemas.openxmlformats.org/officeDocument/2006/relationships/image" Target="../media/image55.png"/><Relationship Id="rId1" Type="http://schemas.openxmlformats.org/officeDocument/2006/relationships/slideLayout" Target="../slideLayouts/slideLayout9.xml"/><Relationship Id="rId6" Type="http://schemas.openxmlformats.org/officeDocument/2006/relationships/image" Target="../media/image42.png"/><Relationship Id="rId11" Type="http://schemas.openxmlformats.org/officeDocument/2006/relationships/image" Target="../media/image37.png"/><Relationship Id="rId5" Type="http://schemas.openxmlformats.org/officeDocument/2006/relationships/image" Target="../media/image41.png"/><Relationship Id="rId15" Type="http://schemas.openxmlformats.org/officeDocument/2006/relationships/image" Target="../media/image50.svg"/><Relationship Id="rId10" Type="http://schemas.openxmlformats.org/officeDocument/2006/relationships/image" Target="../media/image46.png"/><Relationship Id="rId19" Type="http://schemas.openxmlformats.org/officeDocument/2006/relationships/image" Target="../media/image54.svg"/><Relationship Id="rId4" Type="http://schemas.openxmlformats.org/officeDocument/2006/relationships/image" Target="../media/image40.svg"/><Relationship Id="rId9" Type="http://schemas.openxmlformats.org/officeDocument/2006/relationships/image" Target="../media/image45.png"/><Relationship Id="rId14" Type="http://schemas.openxmlformats.org/officeDocument/2006/relationships/image" Target="../media/image49.png"/></Relationships>
</file>

<file path=ppt/slides/_rels/slide1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5.xml"/><Relationship Id="rId1" Type="http://schemas.openxmlformats.org/officeDocument/2006/relationships/slideLayout" Target="../slideLayouts/slideLayout10.xml"/><Relationship Id="rId4" Type="http://schemas.openxmlformats.org/officeDocument/2006/relationships/image" Target="../media/image58.png"/></Relationships>
</file>

<file path=ppt/slides/_rels/slide1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6.xml"/><Relationship Id="rId1" Type="http://schemas.openxmlformats.org/officeDocument/2006/relationships/slideLayout" Target="../slideLayouts/slideLayout10.xml"/><Relationship Id="rId4" Type="http://schemas.openxmlformats.org/officeDocument/2006/relationships/image" Target="../media/image60.png"/></Relationships>
</file>

<file path=ppt/slides/_rels/slide1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hyperlink" Target="https://docs.microsoft.com/en-us/learn/modules/data-analytics-microsoft/" TargetMode="External"/><Relationship Id="rId2" Type="http://schemas.openxmlformats.org/officeDocument/2006/relationships/notesSlide" Target="../notesSlides/notesSlide20.xml"/><Relationship Id="rId1" Type="http://schemas.openxmlformats.org/officeDocument/2006/relationships/slideLayout" Target="../slideLayouts/slideLayout10.xml"/><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hyperlink" Target="https://docs.microsoft.com/en-us/learn/modules/get-started-with-power-bi/"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2.xml"/></Relationships>
</file>

<file path=ppt/slides/_rels/slide6.xml.rels><?xml version="1.0" encoding="UTF-8" standalone="yes"?>
<Relationships xmlns="http://schemas.openxmlformats.org/package/2006/relationships"><Relationship Id="rId8" Type="http://schemas.openxmlformats.org/officeDocument/2006/relationships/image" Target="../media/image15.svg"/><Relationship Id="rId13" Type="http://schemas.openxmlformats.org/officeDocument/2006/relationships/image" Target="../media/image20.png"/><Relationship Id="rId18" Type="http://schemas.openxmlformats.org/officeDocument/2006/relationships/image" Target="../media/image25.png"/><Relationship Id="rId3" Type="http://schemas.openxmlformats.org/officeDocument/2006/relationships/image" Target="../media/image10.png"/><Relationship Id="rId21" Type="http://schemas.openxmlformats.org/officeDocument/2006/relationships/image" Target="../media/image28.png"/><Relationship Id="rId7" Type="http://schemas.openxmlformats.org/officeDocument/2006/relationships/image" Target="../media/image14.png"/><Relationship Id="rId12" Type="http://schemas.openxmlformats.org/officeDocument/2006/relationships/image" Target="../media/image19.png"/><Relationship Id="rId17" Type="http://schemas.openxmlformats.org/officeDocument/2006/relationships/image" Target="../media/image24.png"/><Relationship Id="rId25" Type="http://schemas.openxmlformats.org/officeDocument/2006/relationships/image" Target="../media/image32.png"/><Relationship Id="rId2" Type="http://schemas.openxmlformats.org/officeDocument/2006/relationships/notesSlide" Target="../notesSlides/notesSlide6.xml"/><Relationship Id="rId16" Type="http://schemas.openxmlformats.org/officeDocument/2006/relationships/image" Target="../media/image23.png"/><Relationship Id="rId20" Type="http://schemas.openxmlformats.org/officeDocument/2006/relationships/image" Target="../media/image27.png"/><Relationship Id="rId1" Type="http://schemas.openxmlformats.org/officeDocument/2006/relationships/slideLayout" Target="../slideLayouts/slideLayout9.xml"/><Relationship Id="rId6" Type="http://schemas.openxmlformats.org/officeDocument/2006/relationships/image" Target="../media/image13.svg"/><Relationship Id="rId11" Type="http://schemas.openxmlformats.org/officeDocument/2006/relationships/image" Target="../media/image18.jpeg"/><Relationship Id="rId24" Type="http://schemas.openxmlformats.org/officeDocument/2006/relationships/image" Target="../media/image31.png"/><Relationship Id="rId5" Type="http://schemas.openxmlformats.org/officeDocument/2006/relationships/image" Target="../media/image12.png"/><Relationship Id="rId15" Type="http://schemas.openxmlformats.org/officeDocument/2006/relationships/image" Target="../media/image22.png"/><Relationship Id="rId23" Type="http://schemas.openxmlformats.org/officeDocument/2006/relationships/image" Target="../media/image30.png"/><Relationship Id="rId10" Type="http://schemas.openxmlformats.org/officeDocument/2006/relationships/image" Target="../media/image17.png"/><Relationship Id="rId19" Type="http://schemas.openxmlformats.org/officeDocument/2006/relationships/image" Target="../media/image26.png"/><Relationship Id="rId4" Type="http://schemas.openxmlformats.org/officeDocument/2006/relationships/image" Target="../media/image11.svg"/><Relationship Id="rId9" Type="http://schemas.openxmlformats.org/officeDocument/2006/relationships/image" Target="../media/image16.png"/><Relationship Id="rId14" Type="http://schemas.openxmlformats.org/officeDocument/2006/relationships/image" Target="../media/image21.png"/><Relationship Id="rId22" Type="http://schemas.openxmlformats.org/officeDocument/2006/relationships/image" Target="../media/image29.png"/></Relationships>
</file>

<file path=ppt/slides/_rels/slide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7.xml"/><Relationship Id="rId1" Type="http://schemas.openxmlformats.org/officeDocument/2006/relationships/slideLayout" Target="../slideLayouts/slideLayout2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5AD5E1-A6F1-47DC-90FE-80EB7ABB4789}"/>
              </a:ext>
            </a:extLst>
          </p:cNvPr>
          <p:cNvSpPr>
            <a:spLocks noGrp="1"/>
          </p:cNvSpPr>
          <p:nvPr>
            <p:ph type="title"/>
          </p:nvPr>
        </p:nvSpPr>
        <p:spPr/>
        <p:txBody>
          <a:bodyPr/>
          <a:lstStyle/>
          <a:p>
            <a:r>
              <a:rPr lang="en-US" sz="3137" dirty="0">
                <a:solidFill>
                  <a:schemeClr val="bg1"/>
                </a:solidFill>
              </a:rPr>
              <a:t>Online Role-based training resources: </a:t>
            </a:r>
            <a:br>
              <a:rPr lang="en-US" sz="1029" dirty="0">
                <a:solidFill>
                  <a:schemeClr val="bg1"/>
                </a:solidFill>
              </a:rPr>
            </a:br>
            <a:br>
              <a:rPr lang="en-US" sz="1029" dirty="0">
                <a:solidFill>
                  <a:schemeClr val="bg1"/>
                </a:solidFill>
              </a:rPr>
            </a:br>
            <a:r>
              <a:rPr lang="en-US" dirty="0">
                <a:solidFill>
                  <a:schemeClr val="bg1"/>
                </a:solidFill>
              </a:rPr>
              <a:t>Microsoft Learn</a:t>
            </a:r>
            <a:br>
              <a:rPr lang="en-US" dirty="0">
                <a:solidFill>
                  <a:schemeClr val="bg1"/>
                </a:solidFill>
              </a:rPr>
            </a:br>
            <a:r>
              <a:rPr lang="en-US" sz="3137" dirty="0">
                <a:solidFill>
                  <a:schemeClr val="bg1"/>
                </a:solidFill>
                <a:hlinkClick r:id="rId3">
                  <a:extLst>
                    <a:ext uri="{A12FA001-AC4F-418D-AE19-62706E023703}">
                      <ahyp:hlinkClr xmlns:ahyp="http://schemas.microsoft.com/office/drawing/2018/hyperlinkcolor" val="tx"/>
                    </a:ext>
                  </a:extLst>
                </a:hlinkClick>
              </a:rPr>
              <a:t>https://docs.microsoft.com/en-us/learn/</a:t>
            </a:r>
            <a:endParaRPr lang="en-US" dirty="0">
              <a:solidFill>
                <a:schemeClr val="bg1"/>
              </a:solidFill>
            </a:endParaRPr>
          </a:p>
        </p:txBody>
      </p:sp>
    </p:spTree>
    <p:extLst>
      <p:ext uri="{BB962C8B-B14F-4D97-AF65-F5344CB8AC3E}">
        <p14:creationId xmlns:p14="http://schemas.microsoft.com/office/powerpoint/2010/main" val="28300338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References</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455995" y="1295323"/>
            <a:ext cx="9384447" cy="1515287"/>
          </a:xfrm>
        </p:spPr>
        <p:txBody>
          <a:bodyPr vert="horz" wrap="square" lIns="0" tIns="0" rIns="0" bIns="0" rtlCol="0" anchor="t">
            <a:spAutoFit/>
          </a:bodyPr>
          <a:lstStyle/>
          <a:p>
            <a:pPr>
              <a:lnSpc>
                <a:spcPct val="100000"/>
              </a:lnSpc>
            </a:pPr>
            <a:r>
              <a:rPr lang="en-US" dirty="0"/>
              <a:t>PL-300 Create dashboards in Power BI</a:t>
            </a:r>
          </a:p>
          <a:p>
            <a:r>
              <a:rPr lang="en-US" dirty="0">
                <a:hlinkClick r:id="rId3"/>
              </a:rPr>
              <a:t>https://docs.microsoft.com/en-us/learn/modules/create-dashboards-power-bi/</a:t>
            </a:r>
            <a:endParaRPr lang="en-US" sz="980" dirty="0"/>
          </a:p>
          <a:p>
            <a:endParaRPr lang="en-US" sz="980" dirty="0"/>
          </a:p>
        </p:txBody>
      </p:sp>
      <p:pic>
        <p:nvPicPr>
          <p:cNvPr id="2" name="Graphic 1">
            <a:extLst>
              <a:ext uri="{FF2B5EF4-FFF2-40B4-BE49-F238E27FC236}">
                <a16:creationId xmlns:a16="http://schemas.microsoft.com/office/drawing/2014/main" id="{0DF84EB2-C9E9-4A9A-BED7-443D3C339ACD}"/>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620241" y="3217167"/>
            <a:ext cx="3287025" cy="2513608"/>
          </a:xfrm>
          <a:prstGeom prst="rect">
            <a:avLst/>
          </a:prstGeom>
        </p:spPr>
      </p:pic>
    </p:spTree>
    <p:extLst>
      <p:ext uri="{BB962C8B-B14F-4D97-AF65-F5344CB8AC3E}">
        <p14:creationId xmlns:p14="http://schemas.microsoft.com/office/powerpoint/2010/main" val="3418600281"/>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Review Questions</a:t>
            </a:r>
          </a:p>
        </p:txBody>
      </p:sp>
      <p:sp>
        <p:nvSpPr>
          <p:cNvPr id="3" name="Content Placeholder 2">
            <a:extLst>
              <a:ext uri="{FF2B5EF4-FFF2-40B4-BE49-F238E27FC236}">
                <a16:creationId xmlns:a16="http://schemas.microsoft.com/office/drawing/2014/main" id="{AA185E1C-174B-427E-8173-3D6B22758871}"/>
              </a:ext>
            </a:extLst>
          </p:cNvPr>
          <p:cNvSpPr>
            <a:spLocks noGrp="1"/>
          </p:cNvSpPr>
          <p:nvPr>
            <p:ph sz="quarter" idx="10"/>
          </p:nvPr>
        </p:nvSpPr>
        <p:spPr>
          <a:xfrm>
            <a:off x="441468" y="1456896"/>
            <a:ext cx="5543785" cy="3115104"/>
          </a:xfrm>
        </p:spPr>
        <p:txBody>
          <a:bodyPr/>
          <a:lstStyle/>
          <a:p>
            <a:r>
              <a:rPr lang="en-US" dirty="0"/>
              <a:t>Q01 – Which data role enables advanced analytics capabilities through reports and visualizations?</a:t>
            </a:r>
          </a:p>
          <a:p>
            <a:pPr lvl="1"/>
            <a:r>
              <a:rPr lang="en-US" dirty="0"/>
              <a:t>A01 – Data Analyst</a:t>
            </a:r>
          </a:p>
        </p:txBody>
      </p:sp>
      <p:sp>
        <p:nvSpPr>
          <p:cNvPr id="2" name="Content Placeholder 1">
            <a:extLst>
              <a:ext uri="{FF2B5EF4-FFF2-40B4-BE49-F238E27FC236}">
                <a16:creationId xmlns:a16="http://schemas.microsoft.com/office/drawing/2014/main" id="{EBB00671-8877-4BBF-B370-0737A8D95DC7}"/>
              </a:ext>
            </a:extLst>
          </p:cNvPr>
          <p:cNvSpPr>
            <a:spLocks noGrp="1"/>
          </p:cNvSpPr>
          <p:nvPr>
            <p:ph sz="quarter" idx="12"/>
          </p:nvPr>
        </p:nvSpPr>
        <p:spPr>
          <a:xfrm>
            <a:off x="6229350" y="1456896"/>
            <a:ext cx="5531577" cy="3115104"/>
          </a:xfrm>
        </p:spPr>
        <p:txBody>
          <a:bodyPr/>
          <a:lstStyle/>
          <a:p>
            <a:r>
              <a:rPr lang="en-US" dirty="0"/>
              <a:t>Q02 – Which data analyst task has critical performance impact on reporting and data analysis?</a:t>
            </a:r>
          </a:p>
          <a:p>
            <a:pPr lvl="1"/>
            <a:r>
              <a:rPr lang="en-US" dirty="0"/>
              <a:t>A02 – Model</a:t>
            </a:r>
          </a:p>
          <a:p>
            <a:pPr marL="0" lvl="1" indent="0">
              <a:buNone/>
            </a:pPr>
            <a:r>
              <a:rPr lang="en-US" sz="2400" dirty="0">
                <a:latin typeface="+mj-lt"/>
              </a:rPr>
              <a:t>Q03 – What is a key benefit of data analysis?</a:t>
            </a:r>
          </a:p>
          <a:p>
            <a:pPr lvl="1"/>
            <a:r>
              <a:rPr lang="en-US" dirty="0"/>
              <a:t>A03 – Informed business decisions</a:t>
            </a:r>
          </a:p>
        </p:txBody>
      </p:sp>
    </p:spTree>
    <p:extLst>
      <p:ext uri="{BB962C8B-B14F-4D97-AF65-F5344CB8AC3E}">
        <p14:creationId xmlns:p14="http://schemas.microsoft.com/office/powerpoint/2010/main" val="3597115527"/>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07C2C26-EFD2-E847-AEA7-5CEF245E0904}"/>
              </a:ext>
            </a:extLst>
          </p:cNvPr>
          <p:cNvSpPr>
            <a:spLocks noGrp="1"/>
          </p:cNvSpPr>
          <p:nvPr>
            <p:ph type="title"/>
          </p:nvPr>
        </p:nvSpPr>
        <p:spPr/>
        <p:txBody>
          <a:bodyPr/>
          <a:lstStyle/>
          <a:p>
            <a:r>
              <a:rPr lang="en-US" dirty="0"/>
              <a:t>Lesson 2: Getting Started with Power BI</a:t>
            </a:r>
          </a:p>
        </p:txBody>
      </p:sp>
      <p:sp>
        <p:nvSpPr>
          <p:cNvPr id="7" name="shield_3" title="Icon of a shield with an exclamation point inside">
            <a:extLst>
              <a:ext uri="{FF2B5EF4-FFF2-40B4-BE49-F238E27FC236}">
                <a16:creationId xmlns:a16="http://schemas.microsoft.com/office/drawing/2014/main" id="{A4A9AAF6-AFC0-49D9-89BA-F500FB077EE3}"/>
              </a:ext>
            </a:extLst>
          </p:cNvPr>
          <p:cNvSpPr>
            <a:spLocks noChangeAspect="1" noEditPoints="1"/>
          </p:cNvSpPr>
          <p:nvPr/>
        </p:nvSpPr>
        <p:spPr bwMode="auto">
          <a:xfrm>
            <a:off x="10264772" y="2947087"/>
            <a:ext cx="950976" cy="963826"/>
          </a:xfrm>
          <a:custGeom>
            <a:avLst/>
            <a:gdLst>
              <a:gd name="T0" fmla="*/ 55 w 322"/>
              <a:gd name="T1" fmla="*/ 246 h 329"/>
              <a:gd name="T2" fmla="*/ 4 w 322"/>
              <a:gd name="T3" fmla="*/ 101 h 329"/>
              <a:gd name="T4" fmla="*/ 4 w 322"/>
              <a:gd name="T5" fmla="*/ 44 h 329"/>
              <a:gd name="T6" fmla="*/ 72 w 322"/>
              <a:gd name="T7" fmla="*/ 34 h 329"/>
              <a:gd name="T8" fmla="*/ 161 w 322"/>
              <a:gd name="T9" fmla="*/ 0 h 329"/>
              <a:gd name="T10" fmla="*/ 250 w 322"/>
              <a:gd name="T11" fmla="*/ 34 h 329"/>
              <a:gd name="T12" fmla="*/ 318 w 322"/>
              <a:gd name="T13" fmla="*/ 44 h 329"/>
              <a:gd name="T14" fmla="*/ 318 w 322"/>
              <a:gd name="T15" fmla="*/ 101 h 329"/>
              <a:gd name="T16" fmla="*/ 267 w 322"/>
              <a:gd name="T17" fmla="*/ 246 h 329"/>
              <a:gd name="T18" fmla="*/ 161 w 322"/>
              <a:gd name="T19" fmla="*/ 329 h 329"/>
              <a:gd name="T20" fmla="*/ 55 w 322"/>
              <a:gd name="T21" fmla="*/ 246 h 329"/>
              <a:gd name="T22" fmla="*/ 161 w 322"/>
              <a:gd name="T23" fmla="*/ 53 h 329"/>
              <a:gd name="T24" fmla="*/ 161 w 322"/>
              <a:gd name="T25" fmla="*/ 207 h 329"/>
              <a:gd name="T26" fmla="*/ 161 w 322"/>
              <a:gd name="T27" fmla="*/ 231 h 329"/>
              <a:gd name="T28" fmla="*/ 161 w 322"/>
              <a:gd name="T29" fmla="*/ 251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2" h="329">
                <a:moveTo>
                  <a:pt x="55" y="246"/>
                </a:moveTo>
                <a:cubicBezTo>
                  <a:pt x="0" y="179"/>
                  <a:pt x="4" y="101"/>
                  <a:pt x="4" y="101"/>
                </a:cubicBezTo>
                <a:cubicBezTo>
                  <a:pt x="4" y="44"/>
                  <a:pt x="4" y="44"/>
                  <a:pt x="4" y="44"/>
                </a:cubicBezTo>
                <a:cubicBezTo>
                  <a:pt x="4" y="44"/>
                  <a:pt x="38" y="45"/>
                  <a:pt x="72" y="34"/>
                </a:cubicBezTo>
                <a:cubicBezTo>
                  <a:pt x="107" y="22"/>
                  <a:pt x="124" y="0"/>
                  <a:pt x="161" y="0"/>
                </a:cubicBezTo>
                <a:cubicBezTo>
                  <a:pt x="198" y="0"/>
                  <a:pt x="215" y="22"/>
                  <a:pt x="250" y="34"/>
                </a:cubicBezTo>
                <a:cubicBezTo>
                  <a:pt x="284" y="45"/>
                  <a:pt x="318" y="44"/>
                  <a:pt x="318" y="44"/>
                </a:cubicBezTo>
                <a:cubicBezTo>
                  <a:pt x="318" y="101"/>
                  <a:pt x="318" y="101"/>
                  <a:pt x="318" y="101"/>
                </a:cubicBezTo>
                <a:cubicBezTo>
                  <a:pt x="318" y="101"/>
                  <a:pt x="322" y="179"/>
                  <a:pt x="267" y="246"/>
                </a:cubicBezTo>
                <a:cubicBezTo>
                  <a:pt x="234" y="286"/>
                  <a:pt x="161" y="329"/>
                  <a:pt x="161" y="329"/>
                </a:cubicBezTo>
                <a:cubicBezTo>
                  <a:pt x="161" y="329"/>
                  <a:pt x="88" y="286"/>
                  <a:pt x="55" y="246"/>
                </a:cubicBezTo>
                <a:close/>
                <a:moveTo>
                  <a:pt x="161" y="53"/>
                </a:moveTo>
                <a:cubicBezTo>
                  <a:pt x="161" y="207"/>
                  <a:pt x="161" y="207"/>
                  <a:pt x="161" y="207"/>
                </a:cubicBezTo>
                <a:moveTo>
                  <a:pt x="161" y="231"/>
                </a:moveTo>
                <a:cubicBezTo>
                  <a:pt x="161" y="251"/>
                  <a:pt x="161" y="251"/>
                  <a:pt x="161" y="251"/>
                </a:cubicBezTo>
              </a:path>
            </a:pathLst>
          </a:custGeom>
          <a:noFill/>
          <a:ln w="15875" cap="sq">
            <a:solidFill>
              <a:schemeClr val="accent6">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949762138"/>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6B293DD1-BCDD-4DDD-82EC-8675E4FB99CC}"/>
              </a:ext>
            </a:extLst>
          </p:cNvPr>
          <p:cNvSpPr>
            <a:spLocks noGrp="1"/>
          </p:cNvSpPr>
          <p:nvPr>
            <p:ph type="title"/>
          </p:nvPr>
        </p:nvSpPr>
        <p:spPr/>
        <p:txBody>
          <a:bodyPr/>
          <a:lstStyle/>
          <a:p>
            <a:r>
              <a:rPr lang="en-US" dirty="0"/>
              <a:t>Introduction to Power BI</a:t>
            </a:r>
          </a:p>
        </p:txBody>
      </p:sp>
      <p:sp>
        <p:nvSpPr>
          <p:cNvPr id="2" name="Text Placeholder 1">
            <a:extLst>
              <a:ext uri="{FF2B5EF4-FFF2-40B4-BE49-F238E27FC236}">
                <a16:creationId xmlns:a16="http://schemas.microsoft.com/office/drawing/2014/main" id="{44A49DAE-79D6-48FB-BB90-ED534D0C7C09}"/>
              </a:ext>
            </a:extLst>
          </p:cNvPr>
          <p:cNvSpPr>
            <a:spLocks noGrp="1"/>
          </p:cNvSpPr>
          <p:nvPr>
            <p:ph type="body" sz="quarter" idx="10"/>
          </p:nvPr>
        </p:nvSpPr>
        <p:spPr>
          <a:xfrm>
            <a:off x="432089" y="1083334"/>
            <a:ext cx="11341268" cy="453970"/>
          </a:xfrm>
        </p:spPr>
        <p:txBody>
          <a:bodyPr/>
          <a:lstStyle/>
          <a:p>
            <a:r>
              <a:rPr lang="en-US" sz="2350" dirty="0"/>
              <a:t>Power BI: A collection of software, services, apps, and connectors.</a:t>
            </a:r>
          </a:p>
        </p:txBody>
      </p:sp>
      <p:grpSp>
        <p:nvGrpSpPr>
          <p:cNvPr id="31" name="Group 30" descr="Image of Power BI desktop on a laptop the Power BI service on a tablet, and Power BI mobile application.">
            <a:extLst>
              <a:ext uri="{FF2B5EF4-FFF2-40B4-BE49-F238E27FC236}">
                <a16:creationId xmlns:a16="http://schemas.microsoft.com/office/drawing/2014/main" id="{CD791F08-C731-4043-9356-2A98090934EB}"/>
              </a:ext>
            </a:extLst>
          </p:cNvPr>
          <p:cNvGrpSpPr/>
          <p:nvPr/>
        </p:nvGrpSpPr>
        <p:grpSpPr>
          <a:xfrm>
            <a:off x="2994056" y="1726174"/>
            <a:ext cx="6203888" cy="4144512"/>
            <a:chOff x="2991038" y="2367154"/>
            <a:chExt cx="6481385" cy="4364807"/>
          </a:xfrm>
        </p:grpSpPr>
        <p:sp>
          <p:nvSpPr>
            <p:cNvPr id="32" name="Freeform 51">
              <a:extLst>
                <a:ext uri="{FF2B5EF4-FFF2-40B4-BE49-F238E27FC236}">
                  <a16:creationId xmlns:a16="http://schemas.microsoft.com/office/drawing/2014/main" id="{E909B786-2529-46E8-8BD1-C0837A9C083E}"/>
                </a:ext>
              </a:extLst>
            </p:cNvPr>
            <p:cNvSpPr>
              <a:spLocks/>
            </p:cNvSpPr>
            <p:nvPr/>
          </p:nvSpPr>
          <p:spPr bwMode="auto">
            <a:xfrm>
              <a:off x="2991038" y="6227499"/>
              <a:ext cx="6454639" cy="249259"/>
            </a:xfrm>
            <a:custGeom>
              <a:avLst/>
              <a:gdLst>
                <a:gd name="T0" fmla="*/ 0 w 1914"/>
                <a:gd name="T1" fmla="*/ 0 h 75"/>
                <a:gd name="T2" fmla="*/ 0 w 1914"/>
                <a:gd name="T3" fmla="*/ 4 h 75"/>
                <a:gd name="T4" fmla="*/ 70 w 1914"/>
                <a:gd name="T5" fmla="*/ 75 h 75"/>
                <a:gd name="T6" fmla="*/ 1844 w 1914"/>
                <a:gd name="T7" fmla="*/ 75 h 75"/>
                <a:gd name="T8" fmla="*/ 1914 w 1914"/>
                <a:gd name="T9" fmla="*/ 4 h 75"/>
                <a:gd name="T10" fmla="*/ 1914 w 1914"/>
                <a:gd name="T11" fmla="*/ 0 h 75"/>
                <a:gd name="T12" fmla="*/ 0 w 1914"/>
                <a:gd name="T13" fmla="*/ 0 h 75"/>
              </a:gdLst>
              <a:ahLst/>
              <a:cxnLst>
                <a:cxn ang="0">
                  <a:pos x="T0" y="T1"/>
                </a:cxn>
                <a:cxn ang="0">
                  <a:pos x="T2" y="T3"/>
                </a:cxn>
                <a:cxn ang="0">
                  <a:pos x="T4" y="T5"/>
                </a:cxn>
                <a:cxn ang="0">
                  <a:pos x="T6" y="T7"/>
                </a:cxn>
                <a:cxn ang="0">
                  <a:pos x="T8" y="T9"/>
                </a:cxn>
                <a:cxn ang="0">
                  <a:pos x="T10" y="T11"/>
                </a:cxn>
                <a:cxn ang="0">
                  <a:pos x="T12" y="T13"/>
                </a:cxn>
              </a:cxnLst>
              <a:rect l="0" t="0" r="r" b="b"/>
              <a:pathLst>
                <a:path w="1914" h="75">
                  <a:moveTo>
                    <a:pt x="0" y="0"/>
                  </a:moveTo>
                  <a:cubicBezTo>
                    <a:pt x="0" y="4"/>
                    <a:pt x="0" y="4"/>
                    <a:pt x="0" y="4"/>
                  </a:cubicBezTo>
                  <a:cubicBezTo>
                    <a:pt x="0" y="43"/>
                    <a:pt x="32" y="75"/>
                    <a:pt x="70" y="75"/>
                  </a:cubicBezTo>
                  <a:cubicBezTo>
                    <a:pt x="1844" y="75"/>
                    <a:pt x="1844" y="75"/>
                    <a:pt x="1844" y="75"/>
                  </a:cubicBezTo>
                  <a:cubicBezTo>
                    <a:pt x="1883" y="75"/>
                    <a:pt x="1914" y="43"/>
                    <a:pt x="1914" y="4"/>
                  </a:cubicBezTo>
                  <a:cubicBezTo>
                    <a:pt x="1914" y="0"/>
                    <a:pt x="1914" y="0"/>
                    <a:pt x="1914" y="0"/>
                  </a:cubicBezTo>
                  <a:lnTo>
                    <a:pt x="0"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Segoe UI Semilight"/>
              </a:endParaRPr>
            </a:p>
          </p:txBody>
        </p:sp>
        <p:sp>
          <p:nvSpPr>
            <p:cNvPr id="33" name="Rectangle 32">
              <a:extLst>
                <a:ext uri="{FF2B5EF4-FFF2-40B4-BE49-F238E27FC236}">
                  <a16:creationId xmlns:a16="http://schemas.microsoft.com/office/drawing/2014/main" id="{24F50390-6E48-49D1-98C4-FA5C49C2040D}"/>
                </a:ext>
              </a:extLst>
            </p:cNvPr>
            <p:cNvSpPr/>
            <p:nvPr/>
          </p:nvSpPr>
          <p:spPr bwMode="auto">
            <a:xfrm>
              <a:off x="3586826" y="2869465"/>
              <a:ext cx="5360222" cy="3365002"/>
            </a:xfrm>
            <a:prstGeom prst="rect">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dirty="0" err="1">
                <a:solidFill>
                  <a:srgbClr val="353535"/>
                </a:solidFill>
                <a:latin typeface="Segoe UI Semilight"/>
              </a:endParaRPr>
            </a:p>
          </p:txBody>
        </p:sp>
        <p:grpSp>
          <p:nvGrpSpPr>
            <p:cNvPr id="34" name="Group 33">
              <a:extLst>
                <a:ext uri="{FF2B5EF4-FFF2-40B4-BE49-F238E27FC236}">
                  <a16:creationId xmlns:a16="http://schemas.microsoft.com/office/drawing/2014/main" id="{6E7DC829-07BC-43C3-8059-F5C80D8F9A25}"/>
                </a:ext>
              </a:extLst>
            </p:cNvPr>
            <p:cNvGrpSpPr/>
            <p:nvPr/>
          </p:nvGrpSpPr>
          <p:grpSpPr>
            <a:xfrm>
              <a:off x="3650336" y="2949424"/>
              <a:ext cx="5247055" cy="3203970"/>
              <a:chOff x="0" y="3175"/>
              <a:chExt cx="12436475" cy="6988175"/>
            </a:xfrm>
          </p:grpSpPr>
          <p:pic>
            <p:nvPicPr>
              <p:cNvPr id="46" name="Picture 2" descr="Graphical user interface, application&#10;&#10;Description automatically generated">
                <a:extLst>
                  <a:ext uri="{FF2B5EF4-FFF2-40B4-BE49-F238E27FC236}">
                    <a16:creationId xmlns:a16="http://schemas.microsoft.com/office/drawing/2014/main" id="{C84565C3-6FA7-446D-B25E-8527A19ADD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175"/>
                <a:ext cx="12436475" cy="6988175"/>
              </a:xfrm>
              <a:prstGeom prst="rect">
                <a:avLst/>
              </a:prstGeom>
              <a:noFill/>
            </p:spPr>
          </p:pic>
          <p:sp>
            <p:nvSpPr>
              <p:cNvPr id="47" name="Rectangle 46">
                <a:extLst>
                  <a:ext uri="{FF2B5EF4-FFF2-40B4-BE49-F238E27FC236}">
                    <a16:creationId xmlns:a16="http://schemas.microsoft.com/office/drawing/2014/main" id="{F956FCBD-6BE6-4689-B117-463CBF450287}"/>
                  </a:ext>
                </a:extLst>
              </p:cNvPr>
              <p:cNvSpPr/>
              <p:nvPr/>
            </p:nvSpPr>
            <p:spPr bwMode="auto">
              <a:xfrm>
                <a:off x="11600523" y="192765"/>
                <a:ext cx="800718" cy="168052"/>
              </a:xfrm>
              <a:prstGeom prst="rect">
                <a:avLst/>
              </a:prstGeom>
              <a:solidFill>
                <a:srgbClr val="F3F3F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35" name="Rectangle 34">
              <a:extLst>
                <a:ext uri="{FF2B5EF4-FFF2-40B4-BE49-F238E27FC236}">
                  <a16:creationId xmlns:a16="http://schemas.microsoft.com/office/drawing/2014/main" id="{71C8FE7C-D8E8-4BBE-9E90-5D1DBAD7FFC0}"/>
                </a:ext>
              </a:extLst>
            </p:cNvPr>
            <p:cNvSpPr/>
            <p:nvPr/>
          </p:nvSpPr>
          <p:spPr bwMode="auto">
            <a:xfrm>
              <a:off x="6900836" y="5181406"/>
              <a:ext cx="2571587" cy="1550555"/>
            </a:xfrm>
            <a:prstGeom prst="rect">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dirty="0" err="1">
                <a:solidFill>
                  <a:srgbClr val="353535"/>
                </a:solidFill>
                <a:latin typeface="Segoe UI Semilight"/>
              </a:endParaRPr>
            </a:p>
          </p:txBody>
        </p:sp>
        <p:grpSp>
          <p:nvGrpSpPr>
            <p:cNvPr id="36" name="Group 35">
              <a:extLst>
                <a:ext uri="{FF2B5EF4-FFF2-40B4-BE49-F238E27FC236}">
                  <a16:creationId xmlns:a16="http://schemas.microsoft.com/office/drawing/2014/main" id="{0619A52B-83FA-40C7-B004-A64247CD25FB}"/>
                </a:ext>
              </a:extLst>
            </p:cNvPr>
            <p:cNvGrpSpPr/>
            <p:nvPr/>
          </p:nvGrpSpPr>
          <p:grpSpPr>
            <a:xfrm>
              <a:off x="8369753" y="2367154"/>
              <a:ext cx="1039301" cy="1910124"/>
              <a:chOff x="8369753" y="2367154"/>
              <a:chExt cx="1039301" cy="1910124"/>
            </a:xfrm>
          </p:grpSpPr>
          <p:sp>
            <p:nvSpPr>
              <p:cNvPr id="38" name="AutoShape 3">
                <a:extLst>
                  <a:ext uri="{FF2B5EF4-FFF2-40B4-BE49-F238E27FC236}">
                    <a16:creationId xmlns:a16="http://schemas.microsoft.com/office/drawing/2014/main" id="{446236D6-72A8-4371-9282-AF5E6CF5A2E8}"/>
                  </a:ext>
                </a:extLst>
              </p:cNvPr>
              <p:cNvSpPr>
                <a:spLocks noChangeAspect="1" noChangeArrowheads="1" noTextEdit="1"/>
              </p:cNvSpPr>
              <p:nvPr/>
            </p:nvSpPr>
            <p:spPr bwMode="auto">
              <a:xfrm>
                <a:off x="8369753" y="2367154"/>
                <a:ext cx="1030095" cy="19101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Segoe UI Semilight"/>
                </a:endParaRPr>
              </a:p>
            </p:txBody>
          </p:sp>
          <p:sp>
            <p:nvSpPr>
              <p:cNvPr id="39" name="Freeform 5">
                <a:extLst>
                  <a:ext uri="{FF2B5EF4-FFF2-40B4-BE49-F238E27FC236}">
                    <a16:creationId xmlns:a16="http://schemas.microsoft.com/office/drawing/2014/main" id="{9D33306E-2CFB-4AF1-A8B9-9957655F5927}"/>
                  </a:ext>
                </a:extLst>
              </p:cNvPr>
              <p:cNvSpPr>
                <a:spLocks/>
              </p:cNvSpPr>
              <p:nvPr/>
            </p:nvSpPr>
            <p:spPr bwMode="auto">
              <a:xfrm>
                <a:off x="8378959" y="2376577"/>
                <a:ext cx="1030095" cy="1891277"/>
              </a:xfrm>
              <a:custGeom>
                <a:avLst/>
                <a:gdLst>
                  <a:gd name="T0" fmla="*/ 108 w 108"/>
                  <a:gd name="T1" fmla="*/ 188 h 196"/>
                  <a:gd name="T2" fmla="*/ 99 w 108"/>
                  <a:gd name="T3" fmla="*/ 196 h 196"/>
                  <a:gd name="T4" fmla="*/ 8 w 108"/>
                  <a:gd name="T5" fmla="*/ 196 h 196"/>
                  <a:gd name="T6" fmla="*/ 0 w 108"/>
                  <a:gd name="T7" fmla="*/ 188 h 196"/>
                  <a:gd name="T8" fmla="*/ 0 w 108"/>
                  <a:gd name="T9" fmla="*/ 8 h 196"/>
                  <a:gd name="T10" fmla="*/ 8 w 108"/>
                  <a:gd name="T11" fmla="*/ 0 h 196"/>
                  <a:gd name="T12" fmla="*/ 99 w 108"/>
                  <a:gd name="T13" fmla="*/ 0 h 196"/>
                  <a:gd name="T14" fmla="*/ 108 w 108"/>
                  <a:gd name="T15" fmla="*/ 8 h 196"/>
                  <a:gd name="T16" fmla="*/ 108 w 108"/>
                  <a:gd name="T17" fmla="*/ 188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8" h="196">
                    <a:moveTo>
                      <a:pt x="108" y="188"/>
                    </a:moveTo>
                    <a:cubicBezTo>
                      <a:pt x="108" y="192"/>
                      <a:pt x="104" y="196"/>
                      <a:pt x="99" y="196"/>
                    </a:cubicBezTo>
                    <a:cubicBezTo>
                      <a:pt x="8" y="196"/>
                      <a:pt x="8" y="196"/>
                      <a:pt x="8" y="196"/>
                    </a:cubicBezTo>
                    <a:cubicBezTo>
                      <a:pt x="4" y="196"/>
                      <a:pt x="0" y="192"/>
                      <a:pt x="0" y="188"/>
                    </a:cubicBezTo>
                    <a:cubicBezTo>
                      <a:pt x="0" y="8"/>
                      <a:pt x="0" y="8"/>
                      <a:pt x="0" y="8"/>
                    </a:cubicBezTo>
                    <a:cubicBezTo>
                      <a:pt x="0" y="4"/>
                      <a:pt x="4" y="0"/>
                      <a:pt x="8" y="0"/>
                    </a:cubicBezTo>
                    <a:cubicBezTo>
                      <a:pt x="99" y="0"/>
                      <a:pt x="99" y="0"/>
                      <a:pt x="99" y="0"/>
                    </a:cubicBezTo>
                    <a:cubicBezTo>
                      <a:pt x="104" y="0"/>
                      <a:pt x="108" y="4"/>
                      <a:pt x="108" y="8"/>
                    </a:cubicBezTo>
                    <a:lnTo>
                      <a:pt x="108" y="188"/>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Segoe UI Semilight"/>
                </a:endParaRPr>
              </a:p>
            </p:txBody>
          </p:sp>
          <p:sp>
            <p:nvSpPr>
              <p:cNvPr id="40" name="Freeform 10">
                <a:extLst>
                  <a:ext uri="{FF2B5EF4-FFF2-40B4-BE49-F238E27FC236}">
                    <a16:creationId xmlns:a16="http://schemas.microsoft.com/office/drawing/2014/main" id="{DCC379D6-F248-4DF2-A060-7FB5D72A702D}"/>
                  </a:ext>
                </a:extLst>
              </p:cNvPr>
              <p:cNvSpPr>
                <a:spLocks/>
              </p:cNvSpPr>
              <p:nvPr/>
            </p:nvSpPr>
            <p:spPr bwMode="auto">
              <a:xfrm>
                <a:off x="8779398" y="4100072"/>
                <a:ext cx="220012" cy="115908"/>
              </a:xfrm>
              <a:custGeom>
                <a:avLst/>
                <a:gdLst>
                  <a:gd name="T0" fmla="*/ 23 w 23"/>
                  <a:gd name="T1" fmla="*/ 6 h 12"/>
                  <a:gd name="T2" fmla="*/ 17 w 23"/>
                  <a:gd name="T3" fmla="*/ 12 h 12"/>
                  <a:gd name="T4" fmla="*/ 6 w 23"/>
                  <a:gd name="T5" fmla="*/ 12 h 12"/>
                  <a:gd name="T6" fmla="*/ 0 w 23"/>
                  <a:gd name="T7" fmla="*/ 6 h 12"/>
                  <a:gd name="T8" fmla="*/ 0 w 23"/>
                  <a:gd name="T9" fmla="*/ 6 h 12"/>
                  <a:gd name="T10" fmla="*/ 6 w 23"/>
                  <a:gd name="T11" fmla="*/ 0 h 12"/>
                  <a:gd name="T12" fmla="*/ 17 w 23"/>
                  <a:gd name="T13" fmla="*/ 0 h 12"/>
                  <a:gd name="T14" fmla="*/ 23 w 23"/>
                  <a:gd name="T15" fmla="*/ 6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12">
                    <a:moveTo>
                      <a:pt x="23" y="6"/>
                    </a:moveTo>
                    <a:cubicBezTo>
                      <a:pt x="23" y="10"/>
                      <a:pt x="21" y="12"/>
                      <a:pt x="17" y="12"/>
                    </a:cubicBezTo>
                    <a:cubicBezTo>
                      <a:pt x="6" y="12"/>
                      <a:pt x="6" y="12"/>
                      <a:pt x="6" y="12"/>
                    </a:cubicBezTo>
                    <a:cubicBezTo>
                      <a:pt x="3" y="12"/>
                      <a:pt x="0" y="10"/>
                      <a:pt x="0" y="6"/>
                    </a:cubicBezTo>
                    <a:cubicBezTo>
                      <a:pt x="0" y="6"/>
                      <a:pt x="0" y="6"/>
                      <a:pt x="0" y="6"/>
                    </a:cubicBezTo>
                    <a:cubicBezTo>
                      <a:pt x="0" y="3"/>
                      <a:pt x="3" y="0"/>
                      <a:pt x="6" y="0"/>
                    </a:cubicBezTo>
                    <a:cubicBezTo>
                      <a:pt x="17" y="0"/>
                      <a:pt x="17" y="0"/>
                      <a:pt x="17" y="0"/>
                    </a:cubicBezTo>
                    <a:cubicBezTo>
                      <a:pt x="21" y="0"/>
                      <a:pt x="23" y="3"/>
                      <a:pt x="23" y="6"/>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Segoe UI Semilight"/>
                </a:endParaRPr>
              </a:p>
            </p:txBody>
          </p:sp>
          <p:sp>
            <p:nvSpPr>
              <p:cNvPr id="41" name="Freeform 9">
                <a:extLst>
                  <a:ext uri="{FF2B5EF4-FFF2-40B4-BE49-F238E27FC236}">
                    <a16:creationId xmlns:a16="http://schemas.microsoft.com/office/drawing/2014/main" id="{6C7490D4-58F9-411F-86C5-B2C7356FAAD0}"/>
                  </a:ext>
                </a:extLst>
              </p:cNvPr>
              <p:cNvSpPr>
                <a:spLocks/>
              </p:cNvSpPr>
              <p:nvPr/>
            </p:nvSpPr>
            <p:spPr bwMode="auto">
              <a:xfrm>
                <a:off x="9247037" y="4129285"/>
                <a:ext cx="104943" cy="57483"/>
              </a:xfrm>
              <a:custGeom>
                <a:avLst/>
                <a:gdLst>
                  <a:gd name="T0" fmla="*/ 11 w 11"/>
                  <a:gd name="T1" fmla="*/ 3 h 6"/>
                  <a:gd name="T2" fmla="*/ 8 w 11"/>
                  <a:gd name="T3" fmla="*/ 6 h 6"/>
                  <a:gd name="T4" fmla="*/ 3 w 11"/>
                  <a:gd name="T5" fmla="*/ 6 h 6"/>
                  <a:gd name="T6" fmla="*/ 0 w 11"/>
                  <a:gd name="T7" fmla="*/ 3 h 6"/>
                  <a:gd name="T8" fmla="*/ 0 w 11"/>
                  <a:gd name="T9" fmla="*/ 3 h 6"/>
                  <a:gd name="T10" fmla="*/ 3 w 11"/>
                  <a:gd name="T11" fmla="*/ 0 h 6"/>
                  <a:gd name="T12" fmla="*/ 8 w 11"/>
                  <a:gd name="T13" fmla="*/ 0 h 6"/>
                  <a:gd name="T14" fmla="*/ 11 w 11"/>
                  <a:gd name="T15" fmla="*/ 3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6">
                    <a:moveTo>
                      <a:pt x="11" y="3"/>
                    </a:moveTo>
                    <a:cubicBezTo>
                      <a:pt x="11" y="5"/>
                      <a:pt x="9" y="6"/>
                      <a:pt x="8" y="6"/>
                    </a:cubicBezTo>
                    <a:cubicBezTo>
                      <a:pt x="3" y="6"/>
                      <a:pt x="3" y="6"/>
                      <a:pt x="3" y="6"/>
                    </a:cubicBezTo>
                    <a:cubicBezTo>
                      <a:pt x="1" y="6"/>
                      <a:pt x="0" y="5"/>
                      <a:pt x="0" y="3"/>
                    </a:cubicBezTo>
                    <a:cubicBezTo>
                      <a:pt x="0" y="3"/>
                      <a:pt x="0" y="3"/>
                      <a:pt x="0" y="3"/>
                    </a:cubicBezTo>
                    <a:cubicBezTo>
                      <a:pt x="0" y="2"/>
                      <a:pt x="1" y="0"/>
                      <a:pt x="3" y="0"/>
                    </a:cubicBezTo>
                    <a:cubicBezTo>
                      <a:pt x="8" y="0"/>
                      <a:pt x="8" y="0"/>
                      <a:pt x="8" y="0"/>
                    </a:cubicBezTo>
                    <a:cubicBezTo>
                      <a:pt x="9" y="0"/>
                      <a:pt x="11" y="2"/>
                      <a:pt x="11" y="3"/>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Segoe UI Semilight"/>
                </a:endParaRPr>
              </a:p>
            </p:txBody>
          </p:sp>
          <p:sp>
            <p:nvSpPr>
              <p:cNvPr id="42" name="Rectangle 41">
                <a:extLst>
                  <a:ext uri="{FF2B5EF4-FFF2-40B4-BE49-F238E27FC236}">
                    <a16:creationId xmlns:a16="http://schemas.microsoft.com/office/drawing/2014/main" id="{099CC5ED-11B5-42CF-BB06-5C2E08666C28}"/>
                  </a:ext>
                </a:extLst>
              </p:cNvPr>
              <p:cNvSpPr>
                <a:spLocks noChangeArrowheads="1"/>
              </p:cNvSpPr>
              <p:nvPr/>
            </p:nvSpPr>
            <p:spPr bwMode="auto">
              <a:xfrm>
                <a:off x="8435293" y="2548718"/>
                <a:ext cx="925153" cy="1499599"/>
              </a:xfrm>
              <a:prstGeom prst="rect">
                <a:avLst/>
              </a:prstGeom>
              <a:solidFill>
                <a:schemeClr val="bg1">
                  <a:lumMod val="85000"/>
                </a:schemeClr>
              </a:solidFill>
              <a:ln>
                <a:noFill/>
                <a:headEnd type="none" w="med" len="med"/>
                <a:tailEnd type="none" w="med" len="med"/>
              </a:ln>
              <a:effectLst/>
              <a:extLst>
                <a:ext uri="{91240B29-F687-4F45-9708-019B960494DF}">
                  <a14:hiddenLine xmlns:a14="http://schemas.microsoft.com/office/drawing/2010/main" w="9525">
                    <a:solidFill>
                      <a:srgbClr val="000000"/>
                    </a:solidFill>
                    <a:miter lim="800000"/>
                    <a:headEnd/>
                    <a:tailEnd/>
                  </a14:hiddenLine>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961" dirty="0">
                  <a:gradFill>
                    <a:gsLst>
                      <a:gs pos="0">
                        <a:srgbClr val="FFFFFF"/>
                      </a:gs>
                      <a:gs pos="100000">
                        <a:srgbClr val="FFFFFF"/>
                      </a:gs>
                    </a:gsLst>
                    <a:lin ang="5400000" scaled="0"/>
                  </a:gradFill>
                  <a:latin typeface="Segoe UI Semilight"/>
                  <a:cs typeface="Segoe UI" pitchFamily="34" charset="0"/>
                </a:endParaRPr>
              </a:p>
            </p:txBody>
          </p:sp>
          <p:sp>
            <p:nvSpPr>
              <p:cNvPr id="43" name="Freeform 7">
                <a:extLst>
                  <a:ext uri="{FF2B5EF4-FFF2-40B4-BE49-F238E27FC236}">
                    <a16:creationId xmlns:a16="http://schemas.microsoft.com/office/drawing/2014/main" id="{43018C58-F1E3-4F06-A75F-BDB87B9F4E34}"/>
                  </a:ext>
                </a:extLst>
              </p:cNvPr>
              <p:cNvSpPr>
                <a:spLocks/>
              </p:cNvSpPr>
              <p:nvPr/>
            </p:nvSpPr>
            <p:spPr bwMode="auto">
              <a:xfrm>
                <a:off x="8608175" y="2444964"/>
                <a:ext cx="562456" cy="29212"/>
              </a:xfrm>
              <a:custGeom>
                <a:avLst/>
                <a:gdLst>
                  <a:gd name="T0" fmla="*/ 59 w 59"/>
                  <a:gd name="T1" fmla="*/ 2 h 3"/>
                  <a:gd name="T2" fmla="*/ 58 w 59"/>
                  <a:gd name="T3" fmla="*/ 3 h 3"/>
                  <a:gd name="T4" fmla="*/ 1 w 59"/>
                  <a:gd name="T5" fmla="*/ 3 h 3"/>
                  <a:gd name="T6" fmla="*/ 0 w 59"/>
                  <a:gd name="T7" fmla="*/ 2 h 3"/>
                  <a:gd name="T8" fmla="*/ 0 w 59"/>
                  <a:gd name="T9" fmla="*/ 2 h 3"/>
                  <a:gd name="T10" fmla="*/ 1 w 59"/>
                  <a:gd name="T11" fmla="*/ 0 h 3"/>
                  <a:gd name="T12" fmla="*/ 58 w 59"/>
                  <a:gd name="T13" fmla="*/ 0 h 3"/>
                  <a:gd name="T14" fmla="*/ 59 w 59"/>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9" h="3">
                    <a:moveTo>
                      <a:pt x="59" y="2"/>
                    </a:moveTo>
                    <a:cubicBezTo>
                      <a:pt x="59" y="2"/>
                      <a:pt x="59" y="3"/>
                      <a:pt x="58" y="3"/>
                    </a:cubicBezTo>
                    <a:cubicBezTo>
                      <a:pt x="1" y="3"/>
                      <a:pt x="1" y="3"/>
                      <a:pt x="1" y="3"/>
                    </a:cubicBezTo>
                    <a:cubicBezTo>
                      <a:pt x="0" y="3"/>
                      <a:pt x="0" y="2"/>
                      <a:pt x="0" y="2"/>
                    </a:cubicBezTo>
                    <a:cubicBezTo>
                      <a:pt x="0" y="2"/>
                      <a:pt x="0" y="2"/>
                      <a:pt x="0" y="2"/>
                    </a:cubicBezTo>
                    <a:cubicBezTo>
                      <a:pt x="0" y="1"/>
                      <a:pt x="0" y="0"/>
                      <a:pt x="1" y="0"/>
                    </a:cubicBezTo>
                    <a:cubicBezTo>
                      <a:pt x="58" y="0"/>
                      <a:pt x="58" y="0"/>
                      <a:pt x="58" y="0"/>
                    </a:cubicBezTo>
                    <a:cubicBezTo>
                      <a:pt x="59" y="0"/>
                      <a:pt x="59" y="1"/>
                      <a:pt x="59" y="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Segoe UI Semilight"/>
                </a:endParaRPr>
              </a:p>
            </p:txBody>
          </p:sp>
          <p:sp>
            <p:nvSpPr>
              <p:cNvPr id="44" name="Freeform 8">
                <a:extLst>
                  <a:ext uri="{FF2B5EF4-FFF2-40B4-BE49-F238E27FC236}">
                    <a16:creationId xmlns:a16="http://schemas.microsoft.com/office/drawing/2014/main" id="{9D01F6D1-1622-4325-A1F0-3E4123C4A7AA}"/>
                  </a:ext>
                </a:extLst>
              </p:cNvPr>
              <p:cNvSpPr>
                <a:spLocks/>
              </p:cNvSpPr>
              <p:nvPr/>
            </p:nvSpPr>
            <p:spPr bwMode="auto">
              <a:xfrm>
                <a:off x="8426827" y="4129285"/>
                <a:ext cx="104943" cy="57483"/>
              </a:xfrm>
              <a:custGeom>
                <a:avLst/>
                <a:gdLst>
                  <a:gd name="T0" fmla="*/ 11 w 11"/>
                  <a:gd name="T1" fmla="*/ 3 h 6"/>
                  <a:gd name="T2" fmla="*/ 8 w 11"/>
                  <a:gd name="T3" fmla="*/ 6 h 6"/>
                  <a:gd name="T4" fmla="*/ 3 w 11"/>
                  <a:gd name="T5" fmla="*/ 6 h 6"/>
                  <a:gd name="T6" fmla="*/ 0 w 11"/>
                  <a:gd name="T7" fmla="*/ 3 h 6"/>
                  <a:gd name="T8" fmla="*/ 0 w 11"/>
                  <a:gd name="T9" fmla="*/ 3 h 6"/>
                  <a:gd name="T10" fmla="*/ 3 w 11"/>
                  <a:gd name="T11" fmla="*/ 0 h 6"/>
                  <a:gd name="T12" fmla="*/ 8 w 11"/>
                  <a:gd name="T13" fmla="*/ 0 h 6"/>
                  <a:gd name="T14" fmla="*/ 11 w 11"/>
                  <a:gd name="T15" fmla="*/ 3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6">
                    <a:moveTo>
                      <a:pt x="11" y="3"/>
                    </a:moveTo>
                    <a:cubicBezTo>
                      <a:pt x="11" y="5"/>
                      <a:pt x="10" y="6"/>
                      <a:pt x="8" y="6"/>
                    </a:cubicBezTo>
                    <a:cubicBezTo>
                      <a:pt x="3" y="6"/>
                      <a:pt x="3" y="6"/>
                      <a:pt x="3" y="6"/>
                    </a:cubicBezTo>
                    <a:cubicBezTo>
                      <a:pt x="1" y="6"/>
                      <a:pt x="0" y="5"/>
                      <a:pt x="0" y="3"/>
                    </a:cubicBezTo>
                    <a:cubicBezTo>
                      <a:pt x="0" y="3"/>
                      <a:pt x="0" y="3"/>
                      <a:pt x="0" y="3"/>
                    </a:cubicBezTo>
                    <a:cubicBezTo>
                      <a:pt x="0" y="2"/>
                      <a:pt x="1" y="0"/>
                      <a:pt x="3" y="0"/>
                    </a:cubicBezTo>
                    <a:cubicBezTo>
                      <a:pt x="8" y="0"/>
                      <a:pt x="8" y="0"/>
                      <a:pt x="8" y="0"/>
                    </a:cubicBezTo>
                    <a:cubicBezTo>
                      <a:pt x="10" y="0"/>
                      <a:pt x="11" y="2"/>
                      <a:pt x="11" y="3"/>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Segoe UI Semilight"/>
                </a:endParaRPr>
              </a:p>
            </p:txBody>
          </p:sp>
          <p:pic>
            <p:nvPicPr>
              <p:cNvPr id="45" name="Picture 44">
                <a:extLst>
                  <a:ext uri="{FF2B5EF4-FFF2-40B4-BE49-F238E27FC236}">
                    <a16:creationId xmlns:a16="http://schemas.microsoft.com/office/drawing/2014/main" id="{3254671B-1D5A-462A-94D3-73C647927A39}"/>
                  </a:ext>
                </a:extLst>
              </p:cNvPr>
              <p:cNvPicPr>
                <a:picLocks noChangeAspect="1"/>
              </p:cNvPicPr>
              <p:nvPr/>
            </p:nvPicPr>
            <p:blipFill>
              <a:blip r:embed="rId4"/>
              <a:stretch>
                <a:fillRect/>
              </a:stretch>
            </p:blipFill>
            <p:spPr>
              <a:xfrm>
                <a:off x="8482198" y="2585756"/>
                <a:ext cx="831344" cy="1422124"/>
              </a:xfrm>
              <a:prstGeom prst="rect">
                <a:avLst/>
              </a:prstGeom>
            </p:spPr>
          </p:pic>
        </p:grpSp>
        <p:pic>
          <p:nvPicPr>
            <p:cNvPr id="37" name="Picture 36">
              <a:extLst>
                <a:ext uri="{FF2B5EF4-FFF2-40B4-BE49-F238E27FC236}">
                  <a16:creationId xmlns:a16="http://schemas.microsoft.com/office/drawing/2014/main" id="{6006DF61-EF9B-46F0-964B-BF6D2E71994B}"/>
                </a:ext>
              </a:extLst>
            </p:cNvPr>
            <p:cNvPicPr>
              <a:picLocks noChangeAspect="1"/>
            </p:cNvPicPr>
            <p:nvPr/>
          </p:nvPicPr>
          <p:blipFill rotWithShape="1">
            <a:blip r:embed="rId5"/>
            <a:srcRect r="16512"/>
            <a:stretch/>
          </p:blipFill>
          <p:spPr>
            <a:xfrm>
              <a:off x="6942667" y="5228178"/>
              <a:ext cx="2447312" cy="1451520"/>
            </a:xfrm>
            <a:prstGeom prst="rect">
              <a:avLst/>
            </a:prstGeom>
          </p:spPr>
        </p:pic>
      </p:grpSp>
      <p:sp>
        <p:nvSpPr>
          <p:cNvPr id="3" name="Rectangle 2">
            <a:extLst>
              <a:ext uri="{FF2B5EF4-FFF2-40B4-BE49-F238E27FC236}">
                <a16:creationId xmlns:a16="http://schemas.microsoft.com/office/drawing/2014/main" id="{CDEB422F-765B-4FF7-AEF1-D0FDE4523C90}"/>
              </a:ext>
            </a:extLst>
          </p:cNvPr>
          <p:cNvSpPr/>
          <p:nvPr/>
        </p:nvSpPr>
        <p:spPr bwMode="auto">
          <a:xfrm>
            <a:off x="432089" y="1590307"/>
            <a:ext cx="11201111" cy="4443593"/>
          </a:xfrm>
          <a:prstGeom prst="rect">
            <a:avLst/>
          </a:prstGeom>
          <a:noFill/>
          <a:ln w="1905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t" anchorCtr="0" forceAA="0" compatLnSpc="1">
            <a:prstTxWarp prst="textNoShape">
              <a:avLst/>
            </a:prstTxWarp>
            <a:noAutofit/>
          </a:bodyPr>
          <a:lstStyle/>
          <a:p>
            <a:pPr defTabSz="914102" fontAlgn="base">
              <a:spcBef>
                <a:spcPct val="0"/>
              </a:spcBef>
              <a:spcAft>
                <a:spcPts val="98"/>
              </a:spcAft>
            </a:pPr>
            <a:endParaRPr lang="en-US" sz="980">
              <a:solidFill>
                <a:schemeClr val="bg1"/>
              </a:solidFill>
              <a:ea typeface="Segoe UI" pitchFamily="34" charset="0"/>
              <a:cs typeface="Segoe UI" pitchFamily="34" charset="0"/>
            </a:endParaRPr>
          </a:p>
        </p:txBody>
      </p:sp>
    </p:spTree>
    <p:extLst>
      <p:ext uri="{BB962C8B-B14F-4D97-AF65-F5344CB8AC3E}">
        <p14:creationId xmlns:p14="http://schemas.microsoft.com/office/powerpoint/2010/main" val="602178010"/>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6B293DD1-BCDD-4DDD-82EC-8675E4FB99CC}"/>
              </a:ext>
            </a:extLst>
          </p:cNvPr>
          <p:cNvSpPr>
            <a:spLocks noGrp="1"/>
          </p:cNvSpPr>
          <p:nvPr>
            <p:ph type="title"/>
          </p:nvPr>
        </p:nvSpPr>
        <p:spPr/>
        <p:txBody>
          <a:bodyPr/>
          <a:lstStyle/>
          <a:p>
            <a:r>
              <a:rPr lang="en-US" dirty="0"/>
              <a:t>Use Power BI</a:t>
            </a:r>
          </a:p>
        </p:txBody>
      </p:sp>
      <p:grpSp>
        <p:nvGrpSpPr>
          <p:cNvPr id="23" name="Group 22" descr="Image displaying the use of Power BI. From left to right the steps are: get data, build report in Power BI desktop, publish report to the Power BI service, and disseminate via the Power BI service or Power BI mobile.">
            <a:extLst>
              <a:ext uri="{FF2B5EF4-FFF2-40B4-BE49-F238E27FC236}">
                <a16:creationId xmlns:a16="http://schemas.microsoft.com/office/drawing/2014/main" id="{679C08B7-9437-4B9A-BD78-1E552FFC46D4}"/>
              </a:ext>
            </a:extLst>
          </p:cNvPr>
          <p:cNvGrpSpPr/>
          <p:nvPr/>
        </p:nvGrpSpPr>
        <p:grpSpPr>
          <a:xfrm>
            <a:off x="1123387" y="1465390"/>
            <a:ext cx="9945225" cy="4213440"/>
            <a:chOff x="82950" y="1527722"/>
            <a:chExt cx="12456930" cy="5277561"/>
          </a:xfrm>
        </p:grpSpPr>
        <p:grpSp>
          <p:nvGrpSpPr>
            <p:cNvPr id="24" name="Group 23">
              <a:extLst>
                <a:ext uri="{FF2B5EF4-FFF2-40B4-BE49-F238E27FC236}">
                  <a16:creationId xmlns:a16="http://schemas.microsoft.com/office/drawing/2014/main" id="{62D9D321-CABE-4256-A238-2947A8F8E41F}"/>
                </a:ext>
              </a:extLst>
            </p:cNvPr>
            <p:cNvGrpSpPr/>
            <p:nvPr/>
          </p:nvGrpSpPr>
          <p:grpSpPr>
            <a:xfrm>
              <a:off x="2875435" y="1527722"/>
              <a:ext cx="6049507" cy="4806663"/>
              <a:chOff x="1974462" y="838360"/>
              <a:chExt cx="7921623" cy="6461124"/>
            </a:xfrm>
          </p:grpSpPr>
          <p:sp>
            <p:nvSpPr>
              <p:cNvPr id="71" name="Rectangle 70">
                <a:extLst>
                  <a:ext uri="{FF2B5EF4-FFF2-40B4-BE49-F238E27FC236}">
                    <a16:creationId xmlns:a16="http://schemas.microsoft.com/office/drawing/2014/main" id="{2CDA4C70-230D-46E4-8B0D-5EEA9709DB25}"/>
                  </a:ext>
                </a:extLst>
              </p:cNvPr>
              <p:cNvSpPr/>
              <p:nvPr/>
            </p:nvSpPr>
            <p:spPr bwMode="auto">
              <a:xfrm>
                <a:off x="2726539" y="1860636"/>
                <a:ext cx="6350224" cy="36068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2" name="Rectangle 71">
                <a:extLst>
                  <a:ext uri="{FF2B5EF4-FFF2-40B4-BE49-F238E27FC236}">
                    <a16:creationId xmlns:a16="http://schemas.microsoft.com/office/drawing/2014/main" id="{D6839536-8772-470A-A9CC-8DD7A1CBED7A}"/>
                  </a:ext>
                </a:extLst>
              </p:cNvPr>
              <p:cNvSpPr/>
              <p:nvPr/>
            </p:nvSpPr>
            <p:spPr bwMode="auto">
              <a:xfrm>
                <a:off x="2852861" y="1824039"/>
                <a:ext cx="6157789" cy="114304"/>
              </a:xfrm>
              <a:prstGeom prst="rect">
                <a:avLst/>
              </a:prstGeom>
              <a:solidFill>
                <a:srgbClr val="3B3A3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3" name="Graphic 72" descr="Monitor outline">
                <a:extLst>
                  <a:ext uri="{FF2B5EF4-FFF2-40B4-BE49-F238E27FC236}">
                    <a16:creationId xmlns:a16="http://schemas.microsoft.com/office/drawing/2014/main" id="{E1004FBE-D34E-4E7A-808D-EF017B124E8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974462" y="838360"/>
                <a:ext cx="7921623" cy="6461124"/>
              </a:xfrm>
              <a:prstGeom prst="rect">
                <a:avLst/>
              </a:prstGeom>
            </p:spPr>
          </p:pic>
          <p:pic>
            <p:nvPicPr>
              <p:cNvPr id="74" name="Picture 73" descr="Graphical user interface, chart, application&#10;&#10;Description automatically generated">
                <a:extLst>
                  <a:ext uri="{FF2B5EF4-FFF2-40B4-BE49-F238E27FC236}">
                    <a16:creationId xmlns:a16="http://schemas.microsoft.com/office/drawing/2014/main" id="{84DFCFE5-8C45-45D7-9AD1-3048176A0C47}"/>
                  </a:ext>
                </a:extLst>
              </p:cNvPr>
              <p:cNvPicPr>
                <a:picLocks noChangeAspect="1"/>
              </p:cNvPicPr>
              <p:nvPr/>
            </p:nvPicPr>
            <p:blipFill>
              <a:blip r:embed="rId5"/>
              <a:stretch>
                <a:fillRect/>
              </a:stretch>
            </p:blipFill>
            <p:spPr>
              <a:xfrm>
                <a:off x="2852862" y="1938343"/>
                <a:ext cx="6157789" cy="3433758"/>
              </a:xfrm>
              <a:prstGeom prst="rect">
                <a:avLst/>
              </a:prstGeom>
            </p:spPr>
          </p:pic>
        </p:grpSp>
        <p:grpSp>
          <p:nvGrpSpPr>
            <p:cNvPr id="25" name="Group 24">
              <a:extLst>
                <a:ext uri="{FF2B5EF4-FFF2-40B4-BE49-F238E27FC236}">
                  <a16:creationId xmlns:a16="http://schemas.microsoft.com/office/drawing/2014/main" id="{60D8DFDC-8DC8-443E-A84E-9DDD48CB515F}"/>
                </a:ext>
              </a:extLst>
            </p:cNvPr>
            <p:cNvGrpSpPr/>
            <p:nvPr/>
          </p:nvGrpSpPr>
          <p:grpSpPr>
            <a:xfrm>
              <a:off x="9387198" y="4416757"/>
              <a:ext cx="3152682" cy="2388526"/>
              <a:chOff x="5452912" y="2191145"/>
              <a:chExt cx="7030504" cy="4545710"/>
            </a:xfrm>
          </p:grpSpPr>
          <p:pic>
            <p:nvPicPr>
              <p:cNvPr id="66" name="Picture 65" descr="A screenshot of a computer screen&#10;&#10;Description generated with very high confidence">
                <a:extLst>
                  <a:ext uri="{FF2B5EF4-FFF2-40B4-BE49-F238E27FC236}">
                    <a16:creationId xmlns:a16="http://schemas.microsoft.com/office/drawing/2014/main" id="{894284E9-846F-4C2A-8F9F-DD6CC2CABD95}"/>
                  </a:ext>
                </a:extLst>
              </p:cNvPr>
              <p:cNvPicPr>
                <a:picLocks noChangeAspect="1"/>
              </p:cNvPicPr>
              <p:nvPr/>
            </p:nvPicPr>
            <p:blipFill>
              <a:blip r:embed="rId6">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452912" y="2191145"/>
                <a:ext cx="7030504" cy="4545710"/>
              </a:xfrm>
              <a:prstGeom prst="rect">
                <a:avLst/>
              </a:prstGeom>
            </p:spPr>
          </p:pic>
          <p:pic>
            <p:nvPicPr>
              <p:cNvPr id="67" name="Picture 66" descr="A screenshot of a cell phone&#10;&#10;Description generated with very high confidence">
                <a:extLst>
                  <a:ext uri="{FF2B5EF4-FFF2-40B4-BE49-F238E27FC236}">
                    <a16:creationId xmlns:a16="http://schemas.microsoft.com/office/drawing/2014/main" id="{843A8C92-2587-45EF-81BC-4F0C962D3EC3}"/>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1" r="-4741"/>
              <a:stretch/>
            </p:blipFill>
            <p:spPr>
              <a:xfrm>
                <a:off x="6382018" y="2839073"/>
                <a:ext cx="5214395" cy="3194440"/>
              </a:xfrm>
              <a:prstGeom prst="rect">
                <a:avLst/>
              </a:prstGeom>
              <a:solidFill>
                <a:schemeClr val="accent6">
                  <a:lumMod val="75000"/>
                </a:schemeClr>
              </a:solidFill>
            </p:spPr>
          </p:pic>
          <p:pic>
            <p:nvPicPr>
              <p:cNvPr id="68" name="Picture 67">
                <a:extLst>
                  <a:ext uri="{FF2B5EF4-FFF2-40B4-BE49-F238E27FC236}">
                    <a16:creationId xmlns:a16="http://schemas.microsoft.com/office/drawing/2014/main" id="{51759221-7BBF-464F-88B5-7467C0434C1B}"/>
                  </a:ext>
                </a:extLst>
              </p:cNvPr>
              <p:cNvPicPr>
                <a:picLocks noChangeAspect="1"/>
              </p:cNvPicPr>
              <p:nvPr/>
            </p:nvPicPr>
            <p:blipFill rotWithShape="1">
              <a:blip r:embed="rId8"/>
              <a:srcRect l="1" r="-1522"/>
              <a:stretch/>
            </p:blipFill>
            <p:spPr>
              <a:xfrm>
                <a:off x="6382066" y="2835922"/>
                <a:ext cx="5214346" cy="3203096"/>
              </a:xfrm>
              <a:prstGeom prst="rect">
                <a:avLst/>
              </a:prstGeom>
              <a:solidFill>
                <a:schemeClr val="accent6">
                  <a:lumMod val="75000"/>
                </a:schemeClr>
              </a:solidFill>
            </p:spPr>
          </p:pic>
          <p:pic>
            <p:nvPicPr>
              <p:cNvPr id="69" name="Picture 68">
                <a:extLst>
                  <a:ext uri="{FF2B5EF4-FFF2-40B4-BE49-F238E27FC236}">
                    <a16:creationId xmlns:a16="http://schemas.microsoft.com/office/drawing/2014/main" id="{E9312135-6346-4D58-ACBE-40E1C2AC9B41}"/>
                  </a:ext>
                </a:extLst>
              </p:cNvPr>
              <p:cNvPicPr>
                <a:picLocks noChangeAspect="1"/>
              </p:cNvPicPr>
              <p:nvPr/>
            </p:nvPicPr>
            <p:blipFill rotWithShape="1">
              <a:blip r:embed="rId9"/>
              <a:srcRect r="11466"/>
              <a:stretch/>
            </p:blipFill>
            <p:spPr>
              <a:xfrm>
                <a:off x="6386228" y="2838209"/>
                <a:ext cx="5210184" cy="3216356"/>
              </a:xfrm>
              <a:prstGeom prst="rect">
                <a:avLst/>
              </a:prstGeom>
            </p:spPr>
          </p:pic>
          <p:pic>
            <p:nvPicPr>
              <p:cNvPr id="70" name="Picture 69">
                <a:extLst>
                  <a:ext uri="{FF2B5EF4-FFF2-40B4-BE49-F238E27FC236}">
                    <a16:creationId xmlns:a16="http://schemas.microsoft.com/office/drawing/2014/main" id="{A98D240E-ABE5-4C41-9EFC-7604C0483301}"/>
                  </a:ext>
                </a:extLst>
              </p:cNvPr>
              <p:cNvPicPr>
                <a:picLocks noChangeAspect="1"/>
              </p:cNvPicPr>
              <p:nvPr/>
            </p:nvPicPr>
            <p:blipFill rotWithShape="1">
              <a:blip r:embed="rId10"/>
              <a:srcRect r="20362"/>
              <a:stretch/>
            </p:blipFill>
            <p:spPr>
              <a:xfrm>
                <a:off x="6382018" y="2838209"/>
                <a:ext cx="5210183" cy="3203096"/>
              </a:xfrm>
              <a:prstGeom prst="rect">
                <a:avLst/>
              </a:prstGeom>
            </p:spPr>
          </p:pic>
        </p:grpSp>
        <p:grpSp>
          <p:nvGrpSpPr>
            <p:cNvPr id="26" name="Group 25">
              <a:extLst>
                <a:ext uri="{FF2B5EF4-FFF2-40B4-BE49-F238E27FC236}">
                  <a16:creationId xmlns:a16="http://schemas.microsoft.com/office/drawing/2014/main" id="{E39C7596-0DA4-4B1C-BDAE-D3C67711A553}"/>
                </a:ext>
              </a:extLst>
            </p:cNvPr>
            <p:cNvGrpSpPr/>
            <p:nvPr/>
          </p:nvGrpSpPr>
          <p:grpSpPr>
            <a:xfrm>
              <a:off x="10051138" y="2003345"/>
              <a:ext cx="882068" cy="1748988"/>
              <a:chOff x="7432338" y="3323620"/>
              <a:chExt cx="1096985" cy="1997980"/>
            </a:xfrm>
          </p:grpSpPr>
          <p:sp>
            <p:nvSpPr>
              <p:cNvPr id="59" name="Freeform 5">
                <a:extLst>
                  <a:ext uri="{FF2B5EF4-FFF2-40B4-BE49-F238E27FC236}">
                    <a16:creationId xmlns:a16="http://schemas.microsoft.com/office/drawing/2014/main" id="{73F388E0-2B30-42C0-875C-49F4718E672D}"/>
                  </a:ext>
                </a:extLst>
              </p:cNvPr>
              <p:cNvSpPr>
                <a:spLocks/>
              </p:cNvSpPr>
              <p:nvPr/>
            </p:nvSpPr>
            <p:spPr bwMode="auto">
              <a:xfrm>
                <a:off x="7432338" y="3323620"/>
                <a:ext cx="1096985" cy="1997980"/>
              </a:xfrm>
              <a:custGeom>
                <a:avLst/>
                <a:gdLst>
                  <a:gd name="T0" fmla="*/ 108 w 108"/>
                  <a:gd name="T1" fmla="*/ 188 h 196"/>
                  <a:gd name="T2" fmla="*/ 99 w 108"/>
                  <a:gd name="T3" fmla="*/ 196 h 196"/>
                  <a:gd name="T4" fmla="*/ 8 w 108"/>
                  <a:gd name="T5" fmla="*/ 196 h 196"/>
                  <a:gd name="T6" fmla="*/ 0 w 108"/>
                  <a:gd name="T7" fmla="*/ 188 h 196"/>
                  <a:gd name="T8" fmla="*/ 0 w 108"/>
                  <a:gd name="T9" fmla="*/ 8 h 196"/>
                  <a:gd name="T10" fmla="*/ 8 w 108"/>
                  <a:gd name="T11" fmla="*/ 0 h 196"/>
                  <a:gd name="T12" fmla="*/ 99 w 108"/>
                  <a:gd name="T13" fmla="*/ 0 h 196"/>
                  <a:gd name="T14" fmla="*/ 108 w 108"/>
                  <a:gd name="T15" fmla="*/ 8 h 196"/>
                  <a:gd name="T16" fmla="*/ 108 w 108"/>
                  <a:gd name="T17" fmla="*/ 188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8" h="196">
                    <a:moveTo>
                      <a:pt x="108" y="188"/>
                    </a:moveTo>
                    <a:cubicBezTo>
                      <a:pt x="108" y="192"/>
                      <a:pt x="104" y="196"/>
                      <a:pt x="99" y="196"/>
                    </a:cubicBezTo>
                    <a:cubicBezTo>
                      <a:pt x="8" y="196"/>
                      <a:pt x="8" y="196"/>
                      <a:pt x="8" y="196"/>
                    </a:cubicBezTo>
                    <a:cubicBezTo>
                      <a:pt x="4" y="196"/>
                      <a:pt x="0" y="192"/>
                      <a:pt x="0" y="188"/>
                    </a:cubicBezTo>
                    <a:cubicBezTo>
                      <a:pt x="0" y="8"/>
                      <a:pt x="0" y="8"/>
                      <a:pt x="0" y="8"/>
                    </a:cubicBezTo>
                    <a:cubicBezTo>
                      <a:pt x="0" y="4"/>
                      <a:pt x="4" y="0"/>
                      <a:pt x="8" y="0"/>
                    </a:cubicBezTo>
                    <a:cubicBezTo>
                      <a:pt x="99" y="0"/>
                      <a:pt x="99" y="0"/>
                      <a:pt x="99" y="0"/>
                    </a:cubicBezTo>
                    <a:cubicBezTo>
                      <a:pt x="104" y="0"/>
                      <a:pt x="108" y="4"/>
                      <a:pt x="108" y="8"/>
                    </a:cubicBezTo>
                    <a:lnTo>
                      <a:pt x="108" y="188"/>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Segoe UI Semilight"/>
                </a:endParaRPr>
              </a:p>
            </p:txBody>
          </p:sp>
          <p:sp>
            <p:nvSpPr>
              <p:cNvPr id="60" name="Freeform 10">
                <a:extLst>
                  <a:ext uri="{FF2B5EF4-FFF2-40B4-BE49-F238E27FC236}">
                    <a16:creationId xmlns:a16="http://schemas.microsoft.com/office/drawing/2014/main" id="{91ABB204-DB0D-4AA0-B330-2D15CC2E5C12}"/>
                  </a:ext>
                </a:extLst>
              </p:cNvPr>
              <p:cNvSpPr>
                <a:spLocks/>
              </p:cNvSpPr>
              <p:nvPr/>
            </p:nvSpPr>
            <p:spPr bwMode="auto">
              <a:xfrm>
                <a:off x="7855016" y="5131022"/>
                <a:ext cx="234299" cy="122447"/>
              </a:xfrm>
              <a:custGeom>
                <a:avLst/>
                <a:gdLst>
                  <a:gd name="T0" fmla="*/ 23 w 23"/>
                  <a:gd name="T1" fmla="*/ 6 h 12"/>
                  <a:gd name="T2" fmla="*/ 17 w 23"/>
                  <a:gd name="T3" fmla="*/ 12 h 12"/>
                  <a:gd name="T4" fmla="*/ 6 w 23"/>
                  <a:gd name="T5" fmla="*/ 12 h 12"/>
                  <a:gd name="T6" fmla="*/ 0 w 23"/>
                  <a:gd name="T7" fmla="*/ 6 h 12"/>
                  <a:gd name="T8" fmla="*/ 0 w 23"/>
                  <a:gd name="T9" fmla="*/ 6 h 12"/>
                  <a:gd name="T10" fmla="*/ 6 w 23"/>
                  <a:gd name="T11" fmla="*/ 0 h 12"/>
                  <a:gd name="T12" fmla="*/ 17 w 23"/>
                  <a:gd name="T13" fmla="*/ 0 h 12"/>
                  <a:gd name="T14" fmla="*/ 23 w 23"/>
                  <a:gd name="T15" fmla="*/ 6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12">
                    <a:moveTo>
                      <a:pt x="23" y="6"/>
                    </a:moveTo>
                    <a:cubicBezTo>
                      <a:pt x="23" y="10"/>
                      <a:pt x="21" y="12"/>
                      <a:pt x="17" y="12"/>
                    </a:cubicBezTo>
                    <a:cubicBezTo>
                      <a:pt x="6" y="12"/>
                      <a:pt x="6" y="12"/>
                      <a:pt x="6" y="12"/>
                    </a:cubicBezTo>
                    <a:cubicBezTo>
                      <a:pt x="3" y="12"/>
                      <a:pt x="0" y="10"/>
                      <a:pt x="0" y="6"/>
                    </a:cubicBezTo>
                    <a:cubicBezTo>
                      <a:pt x="0" y="6"/>
                      <a:pt x="0" y="6"/>
                      <a:pt x="0" y="6"/>
                    </a:cubicBezTo>
                    <a:cubicBezTo>
                      <a:pt x="0" y="3"/>
                      <a:pt x="3" y="0"/>
                      <a:pt x="6" y="0"/>
                    </a:cubicBezTo>
                    <a:cubicBezTo>
                      <a:pt x="17" y="0"/>
                      <a:pt x="17" y="0"/>
                      <a:pt x="17" y="0"/>
                    </a:cubicBezTo>
                    <a:cubicBezTo>
                      <a:pt x="21" y="0"/>
                      <a:pt x="23" y="3"/>
                      <a:pt x="23" y="6"/>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Segoe UI Semilight"/>
                </a:endParaRPr>
              </a:p>
            </p:txBody>
          </p:sp>
          <p:sp>
            <p:nvSpPr>
              <p:cNvPr id="61" name="Freeform 9">
                <a:extLst>
                  <a:ext uri="{FF2B5EF4-FFF2-40B4-BE49-F238E27FC236}">
                    <a16:creationId xmlns:a16="http://schemas.microsoft.com/office/drawing/2014/main" id="{A207B0E1-6B61-483C-A267-2E36AD540089}"/>
                  </a:ext>
                </a:extLst>
              </p:cNvPr>
              <p:cNvSpPr>
                <a:spLocks/>
              </p:cNvSpPr>
              <p:nvPr/>
            </p:nvSpPr>
            <p:spPr bwMode="auto">
              <a:xfrm>
                <a:off x="8353021" y="5161883"/>
                <a:ext cx="111758" cy="60726"/>
              </a:xfrm>
              <a:custGeom>
                <a:avLst/>
                <a:gdLst>
                  <a:gd name="T0" fmla="*/ 11 w 11"/>
                  <a:gd name="T1" fmla="*/ 3 h 6"/>
                  <a:gd name="T2" fmla="*/ 8 w 11"/>
                  <a:gd name="T3" fmla="*/ 6 h 6"/>
                  <a:gd name="T4" fmla="*/ 3 w 11"/>
                  <a:gd name="T5" fmla="*/ 6 h 6"/>
                  <a:gd name="T6" fmla="*/ 0 w 11"/>
                  <a:gd name="T7" fmla="*/ 3 h 6"/>
                  <a:gd name="T8" fmla="*/ 0 w 11"/>
                  <a:gd name="T9" fmla="*/ 3 h 6"/>
                  <a:gd name="T10" fmla="*/ 3 w 11"/>
                  <a:gd name="T11" fmla="*/ 0 h 6"/>
                  <a:gd name="T12" fmla="*/ 8 w 11"/>
                  <a:gd name="T13" fmla="*/ 0 h 6"/>
                  <a:gd name="T14" fmla="*/ 11 w 11"/>
                  <a:gd name="T15" fmla="*/ 3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6">
                    <a:moveTo>
                      <a:pt x="11" y="3"/>
                    </a:moveTo>
                    <a:cubicBezTo>
                      <a:pt x="11" y="5"/>
                      <a:pt x="9" y="6"/>
                      <a:pt x="8" y="6"/>
                    </a:cubicBezTo>
                    <a:cubicBezTo>
                      <a:pt x="3" y="6"/>
                      <a:pt x="3" y="6"/>
                      <a:pt x="3" y="6"/>
                    </a:cubicBezTo>
                    <a:cubicBezTo>
                      <a:pt x="1" y="6"/>
                      <a:pt x="0" y="5"/>
                      <a:pt x="0" y="3"/>
                    </a:cubicBezTo>
                    <a:cubicBezTo>
                      <a:pt x="0" y="3"/>
                      <a:pt x="0" y="3"/>
                      <a:pt x="0" y="3"/>
                    </a:cubicBezTo>
                    <a:cubicBezTo>
                      <a:pt x="0" y="2"/>
                      <a:pt x="1" y="0"/>
                      <a:pt x="3" y="0"/>
                    </a:cubicBezTo>
                    <a:cubicBezTo>
                      <a:pt x="8" y="0"/>
                      <a:pt x="8" y="0"/>
                      <a:pt x="8" y="0"/>
                    </a:cubicBezTo>
                    <a:cubicBezTo>
                      <a:pt x="9" y="0"/>
                      <a:pt x="11" y="2"/>
                      <a:pt x="11" y="3"/>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Segoe UI Semilight"/>
                </a:endParaRPr>
              </a:p>
            </p:txBody>
          </p:sp>
          <p:sp>
            <p:nvSpPr>
              <p:cNvPr id="62" name="Rectangle 61">
                <a:extLst>
                  <a:ext uri="{FF2B5EF4-FFF2-40B4-BE49-F238E27FC236}">
                    <a16:creationId xmlns:a16="http://schemas.microsoft.com/office/drawing/2014/main" id="{0463379C-01AE-46BB-8D05-54132E782E5A}"/>
                  </a:ext>
                </a:extLst>
              </p:cNvPr>
              <p:cNvSpPr>
                <a:spLocks noChangeArrowheads="1"/>
              </p:cNvSpPr>
              <p:nvPr/>
            </p:nvSpPr>
            <p:spPr bwMode="auto">
              <a:xfrm>
                <a:off x="7488566" y="3492144"/>
                <a:ext cx="985229" cy="1584204"/>
              </a:xfrm>
              <a:prstGeom prst="rect">
                <a:avLst/>
              </a:prstGeom>
              <a:solidFill>
                <a:schemeClr val="bg1">
                  <a:lumMod val="85000"/>
                </a:schemeClr>
              </a:solidFill>
              <a:ln>
                <a:noFill/>
                <a:headEnd type="none" w="med" len="med"/>
                <a:tailEnd type="none" w="med" len="med"/>
              </a:ln>
              <a:effectLst/>
              <a:extLst>
                <a:ext uri="{91240B29-F687-4F45-9708-019B960494DF}">
                  <a14:hiddenLine xmlns:a14="http://schemas.microsoft.com/office/drawing/2010/main" w="9525">
                    <a:solidFill>
                      <a:srgbClr val="000000"/>
                    </a:solidFill>
                    <a:miter lim="800000"/>
                    <a:headEnd/>
                    <a:tailEnd/>
                  </a14:hiddenLine>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961" dirty="0">
                  <a:gradFill>
                    <a:gsLst>
                      <a:gs pos="0">
                        <a:srgbClr val="FFFFFF"/>
                      </a:gs>
                      <a:gs pos="100000">
                        <a:srgbClr val="FFFFFF"/>
                      </a:gs>
                    </a:gsLst>
                    <a:lin ang="5400000" scaled="0"/>
                  </a:gradFill>
                  <a:latin typeface="Segoe UI Semilight"/>
                  <a:cs typeface="Segoe UI" pitchFamily="34" charset="0"/>
                </a:endParaRPr>
              </a:p>
            </p:txBody>
          </p:sp>
          <p:sp>
            <p:nvSpPr>
              <p:cNvPr id="63" name="Freeform 7">
                <a:extLst>
                  <a:ext uri="{FF2B5EF4-FFF2-40B4-BE49-F238E27FC236}">
                    <a16:creationId xmlns:a16="http://schemas.microsoft.com/office/drawing/2014/main" id="{6CE666AF-DF1D-4F92-A88A-5214D0905323}"/>
                  </a:ext>
                </a:extLst>
              </p:cNvPr>
              <p:cNvSpPr>
                <a:spLocks/>
              </p:cNvSpPr>
              <p:nvPr/>
            </p:nvSpPr>
            <p:spPr bwMode="auto">
              <a:xfrm>
                <a:off x="7672674" y="3382536"/>
                <a:ext cx="598980" cy="30860"/>
              </a:xfrm>
              <a:custGeom>
                <a:avLst/>
                <a:gdLst>
                  <a:gd name="T0" fmla="*/ 59 w 59"/>
                  <a:gd name="T1" fmla="*/ 2 h 3"/>
                  <a:gd name="T2" fmla="*/ 58 w 59"/>
                  <a:gd name="T3" fmla="*/ 3 h 3"/>
                  <a:gd name="T4" fmla="*/ 1 w 59"/>
                  <a:gd name="T5" fmla="*/ 3 h 3"/>
                  <a:gd name="T6" fmla="*/ 0 w 59"/>
                  <a:gd name="T7" fmla="*/ 2 h 3"/>
                  <a:gd name="T8" fmla="*/ 0 w 59"/>
                  <a:gd name="T9" fmla="*/ 2 h 3"/>
                  <a:gd name="T10" fmla="*/ 1 w 59"/>
                  <a:gd name="T11" fmla="*/ 0 h 3"/>
                  <a:gd name="T12" fmla="*/ 58 w 59"/>
                  <a:gd name="T13" fmla="*/ 0 h 3"/>
                  <a:gd name="T14" fmla="*/ 59 w 59"/>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9" h="3">
                    <a:moveTo>
                      <a:pt x="59" y="2"/>
                    </a:moveTo>
                    <a:cubicBezTo>
                      <a:pt x="59" y="2"/>
                      <a:pt x="59" y="3"/>
                      <a:pt x="58" y="3"/>
                    </a:cubicBezTo>
                    <a:cubicBezTo>
                      <a:pt x="1" y="3"/>
                      <a:pt x="1" y="3"/>
                      <a:pt x="1" y="3"/>
                    </a:cubicBezTo>
                    <a:cubicBezTo>
                      <a:pt x="0" y="3"/>
                      <a:pt x="0" y="2"/>
                      <a:pt x="0" y="2"/>
                    </a:cubicBezTo>
                    <a:cubicBezTo>
                      <a:pt x="0" y="2"/>
                      <a:pt x="0" y="2"/>
                      <a:pt x="0" y="2"/>
                    </a:cubicBezTo>
                    <a:cubicBezTo>
                      <a:pt x="0" y="1"/>
                      <a:pt x="0" y="0"/>
                      <a:pt x="1" y="0"/>
                    </a:cubicBezTo>
                    <a:cubicBezTo>
                      <a:pt x="58" y="0"/>
                      <a:pt x="58" y="0"/>
                      <a:pt x="58" y="0"/>
                    </a:cubicBezTo>
                    <a:cubicBezTo>
                      <a:pt x="59" y="0"/>
                      <a:pt x="59" y="1"/>
                      <a:pt x="59" y="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Segoe UI Semilight"/>
                </a:endParaRPr>
              </a:p>
            </p:txBody>
          </p:sp>
          <p:sp>
            <p:nvSpPr>
              <p:cNvPr id="64" name="Freeform 8">
                <a:extLst>
                  <a:ext uri="{FF2B5EF4-FFF2-40B4-BE49-F238E27FC236}">
                    <a16:creationId xmlns:a16="http://schemas.microsoft.com/office/drawing/2014/main" id="{36A2D15D-01DD-4F28-9252-8D09DB9B19CB}"/>
                  </a:ext>
                </a:extLst>
              </p:cNvPr>
              <p:cNvSpPr>
                <a:spLocks/>
              </p:cNvSpPr>
              <p:nvPr/>
            </p:nvSpPr>
            <p:spPr bwMode="auto">
              <a:xfrm>
                <a:off x="7479550" y="5161883"/>
                <a:ext cx="111758" cy="60726"/>
              </a:xfrm>
              <a:custGeom>
                <a:avLst/>
                <a:gdLst>
                  <a:gd name="T0" fmla="*/ 11 w 11"/>
                  <a:gd name="T1" fmla="*/ 3 h 6"/>
                  <a:gd name="T2" fmla="*/ 8 w 11"/>
                  <a:gd name="T3" fmla="*/ 6 h 6"/>
                  <a:gd name="T4" fmla="*/ 3 w 11"/>
                  <a:gd name="T5" fmla="*/ 6 h 6"/>
                  <a:gd name="T6" fmla="*/ 0 w 11"/>
                  <a:gd name="T7" fmla="*/ 3 h 6"/>
                  <a:gd name="T8" fmla="*/ 0 w 11"/>
                  <a:gd name="T9" fmla="*/ 3 h 6"/>
                  <a:gd name="T10" fmla="*/ 3 w 11"/>
                  <a:gd name="T11" fmla="*/ 0 h 6"/>
                  <a:gd name="T12" fmla="*/ 8 w 11"/>
                  <a:gd name="T13" fmla="*/ 0 h 6"/>
                  <a:gd name="T14" fmla="*/ 11 w 11"/>
                  <a:gd name="T15" fmla="*/ 3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6">
                    <a:moveTo>
                      <a:pt x="11" y="3"/>
                    </a:moveTo>
                    <a:cubicBezTo>
                      <a:pt x="11" y="5"/>
                      <a:pt x="10" y="6"/>
                      <a:pt x="8" y="6"/>
                    </a:cubicBezTo>
                    <a:cubicBezTo>
                      <a:pt x="3" y="6"/>
                      <a:pt x="3" y="6"/>
                      <a:pt x="3" y="6"/>
                    </a:cubicBezTo>
                    <a:cubicBezTo>
                      <a:pt x="1" y="6"/>
                      <a:pt x="0" y="5"/>
                      <a:pt x="0" y="3"/>
                    </a:cubicBezTo>
                    <a:cubicBezTo>
                      <a:pt x="0" y="3"/>
                      <a:pt x="0" y="3"/>
                      <a:pt x="0" y="3"/>
                    </a:cubicBezTo>
                    <a:cubicBezTo>
                      <a:pt x="0" y="2"/>
                      <a:pt x="1" y="0"/>
                      <a:pt x="3" y="0"/>
                    </a:cubicBezTo>
                    <a:cubicBezTo>
                      <a:pt x="8" y="0"/>
                      <a:pt x="8" y="0"/>
                      <a:pt x="8" y="0"/>
                    </a:cubicBezTo>
                    <a:cubicBezTo>
                      <a:pt x="10" y="0"/>
                      <a:pt x="11" y="2"/>
                      <a:pt x="11" y="3"/>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Segoe UI Semilight"/>
                </a:endParaRPr>
              </a:p>
            </p:txBody>
          </p:sp>
          <p:pic>
            <p:nvPicPr>
              <p:cNvPr id="65" name="Picture 64" descr="Chart, funnel chart&#10;&#10;Description automatically generated">
                <a:extLst>
                  <a:ext uri="{FF2B5EF4-FFF2-40B4-BE49-F238E27FC236}">
                    <a16:creationId xmlns:a16="http://schemas.microsoft.com/office/drawing/2014/main" id="{01D48B2D-EE08-4B9A-93F7-F4F7E47A07E3}"/>
                  </a:ext>
                </a:extLst>
              </p:cNvPr>
              <p:cNvPicPr>
                <a:picLocks noChangeAspect="1"/>
              </p:cNvPicPr>
              <p:nvPr/>
            </p:nvPicPr>
            <p:blipFill>
              <a:blip r:embed="rId11"/>
              <a:stretch>
                <a:fillRect/>
              </a:stretch>
            </p:blipFill>
            <p:spPr>
              <a:xfrm>
                <a:off x="7538517" y="3531271"/>
                <a:ext cx="885328" cy="1502358"/>
              </a:xfrm>
              <a:prstGeom prst="rect">
                <a:avLst/>
              </a:prstGeom>
            </p:spPr>
          </p:pic>
        </p:grpSp>
        <p:pic>
          <p:nvPicPr>
            <p:cNvPr id="27" name="Graphic 26" descr="Database with solid fill">
              <a:extLst>
                <a:ext uri="{FF2B5EF4-FFF2-40B4-BE49-F238E27FC236}">
                  <a16:creationId xmlns:a16="http://schemas.microsoft.com/office/drawing/2014/main" id="{25CEE206-AC06-4C66-B1FB-415C147645D7}"/>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82950" y="3541411"/>
              <a:ext cx="914400" cy="914400"/>
            </a:xfrm>
            <a:prstGeom prst="rect">
              <a:avLst/>
            </a:prstGeom>
          </p:spPr>
        </p:pic>
        <p:pic>
          <p:nvPicPr>
            <p:cNvPr id="28" name="Graphic 27" descr="Folder Search with solid fill">
              <a:extLst>
                <a:ext uri="{FF2B5EF4-FFF2-40B4-BE49-F238E27FC236}">
                  <a16:creationId xmlns:a16="http://schemas.microsoft.com/office/drawing/2014/main" id="{B685A7FF-22AC-4B00-8FA4-3803FD9B9105}"/>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75544" y="1828461"/>
              <a:ext cx="914400" cy="914400"/>
            </a:xfrm>
            <a:prstGeom prst="rect">
              <a:avLst/>
            </a:prstGeom>
          </p:spPr>
        </p:pic>
        <p:pic>
          <p:nvPicPr>
            <p:cNvPr id="29" name="Graphic 28" descr="Cloud with solid fill">
              <a:extLst>
                <a:ext uri="{FF2B5EF4-FFF2-40B4-BE49-F238E27FC236}">
                  <a16:creationId xmlns:a16="http://schemas.microsoft.com/office/drawing/2014/main" id="{F5310085-95AF-453F-BFF9-F63AA8ACE0F7}"/>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946603" y="4401559"/>
              <a:ext cx="914400" cy="914400"/>
            </a:xfrm>
            <a:prstGeom prst="rect">
              <a:avLst/>
            </a:prstGeom>
          </p:spPr>
        </p:pic>
        <p:pic>
          <p:nvPicPr>
            <p:cNvPr id="30" name="Graphic 29" descr="Table with solid fill">
              <a:extLst>
                <a:ext uri="{FF2B5EF4-FFF2-40B4-BE49-F238E27FC236}">
                  <a16:creationId xmlns:a16="http://schemas.microsoft.com/office/drawing/2014/main" id="{2B19B417-4854-44C4-B1E4-FB69BFCD15D6}"/>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971163" y="2751278"/>
              <a:ext cx="914400" cy="914400"/>
            </a:xfrm>
            <a:prstGeom prst="rect">
              <a:avLst/>
            </a:prstGeom>
          </p:spPr>
        </p:pic>
        <p:pic>
          <p:nvPicPr>
            <p:cNvPr id="48" name="Graphic 47" descr="Document outline">
              <a:extLst>
                <a:ext uri="{FF2B5EF4-FFF2-40B4-BE49-F238E27FC236}">
                  <a16:creationId xmlns:a16="http://schemas.microsoft.com/office/drawing/2014/main" id="{BE4F6EC0-8ECC-48A2-9EBA-40CC34D5239F}"/>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108638" y="5254361"/>
              <a:ext cx="914400" cy="914400"/>
            </a:xfrm>
            <a:prstGeom prst="rect">
              <a:avLst/>
            </a:prstGeom>
          </p:spPr>
        </p:pic>
        <p:grpSp>
          <p:nvGrpSpPr>
            <p:cNvPr id="49" name="Group 48">
              <a:extLst>
                <a:ext uri="{FF2B5EF4-FFF2-40B4-BE49-F238E27FC236}">
                  <a16:creationId xmlns:a16="http://schemas.microsoft.com/office/drawing/2014/main" id="{DD06DC7B-0DD0-4DF7-93AD-AEC8EEB54FBD}"/>
                </a:ext>
              </a:extLst>
            </p:cNvPr>
            <p:cNvGrpSpPr/>
            <p:nvPr/>
          </p:nvGrpSpPr>
          <p:grpSpPr>
            <a:xfrm>
              <a:off x="1885563" y="2241501"/>
              <a:ext cx="1096629" cy="3720080"/>
              <a:chOff x="2454954" y="2160482"/>
              <a:chExt cx="1096629" cy="3720080"/>
            </a:xfrm>
          </p:grpSpPr>
          <p:cxnSp>
            <p:nvCxnSpPr>
              <p:cNvPr id="55" name="Straight Connector 54">
                <a:extLst>
                  <a:ext uri="{FF2B5EF4-FFF2-40B4-BE49-F238E27FC236}">
                    <a16:creationId xmlns:a16="http://schemas.microsoft.com/office/drawing/2014/main" id="{956CDBAD-72E4-4F3F-BCB8-41DB47816184}"/>
                  </a:ext>
                </a:extLst>
              </p:cNvPr>
              <p:cNvCxnSpPr>
                <a:cxnSpLocks/>
              </p:cNvCxnSpPr>
              <p:nvPr/>
            </p:nvCxnSpPr>
            <p:spPr>
              <a:xfrm>
                <a:off x="2971800" y="2160482"/>
                <a:ext cx="0" cy="3720080"/>
              </a:xfrm>
              <a:prstGeom prst="line">
                <a:avLst/>
              </a:prstGeom>
              <a:ln w="28575">
                <a:solidFill>
                  <a:srgbClr val="3B3C4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B5BC31CD-F3C6-4096-B97B-B9AE71C98DDD}"/>
                  </a:ext>
                </a:extLst>
              </p:cNvPr>
              <p:cNvCxnSpPr>
                <a:cxnSpLocks/>
              </p:cNvCxnSpPr>
              <p:nvPr/>
            </p:nvCxnSpPr>
            <p:spPr>
              <a:xfrm>
                <a:off x="2454954" y="2166832"/>
                <a:ext cx="527616" cy="0"/>
              </a:xfrm>
              <a:prstGeom prst="line">
                <a:avLst/>
              </a:prstGeom>
              <a:ln w="28575">
                <a:solidFill>
                  <a:srgbClr val="3B3C4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83CF8F3B-24EA-4F66-A925-B9FE2161C780}"/>
                  </a:ext>
                </a:extLst>
              </p:cNvPr>
              <p:cNvCxnSpPr>
                <a:cxnSpLocks/>
              </p:cNvCxnSpPr>
              <p:nvPr/>
            </p:nvCxnSpPr>
            <p:spPr>
              <a:xfrm>
                <a:off x="2454954" y="5875694"/>
                <a:ext cx="527616" cy="0"/>
              </a:xfrm>
              <a:prstGeom prst="line">
                <a:avLst/>
              </a:prstGeom>
              <a:ln w="28575">
                <a:solidFill>
                  <a:srgbClr val="3B3C4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67881500-449F-4910-85E6-5A81C4937E1D}"/>
                  </a:ext>
                </a:extLst>
              </p:cNvPr>
              <p:cNvCxnSpPr/>
              <p:nvPr/>
            </p:nvCxnSpPr>
            <p:spPr>
              <a:xfrm>
                <a:off x="2971800" y="3949148"/>
                <a:ext cx="579783" cy="0"/>
              </a:xfrm>
              <a:prstGeom prst="straightConnector1">
                <a:avLst/>
              </a:prstGeom>
              <a:ln w="28575">
                <a:solidFill>
                  <a:srgbClr val="3C3B41"/>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50" name="Group 49">
              <a:extLst>
                <a:ext uri="{FF2B5EF4-FFF2-40B4-BE49-F238E27FC236}">
                  <a16:creationId xmlns:a16="http://schemas.microsoft.com/office/drawing/2014/main" id="{941F5BF1-13CB-47EC-8D02-75C45E5285CC}"/>
                </a:ext>
              </a:extLst>
            </p:cNvPr>
            <p:cNvGrpSpPr/>
            <p:nvPr/>
          </p:nvGrpSpPr>
          <p:grpSpPr>
            <a:xfrm>
              <a:off x="8417587" y="3100147"/>
              <a:ext cx="1094147" cy="1860040"/>
              <a:chOff x="8708749" y="3062858"/>
              <a:chExt cx="1094147" cy="1860040"/>
            </a:xfrm>
          </p:grpSpPr>
          <p:cxnSp>
            <p:nvCxnSpPr>
              <p:cNvPr id="51" name="Straight Connector 50">
                <a:extLst>
                  <a:ext uri="{FF2B5EF4-FFF2-40B4-BE49-F238E27FC236}">
                    <a16:creationId xmlns:a16="http://schemas.microsoft.com/office/drawing/2014/main" id="{082B8123-C496-48BD-A4DA-1F4B99A11172}"/>
                  </a:ext>
                </a:extLst>
              </p:cNvPr>
              <p:cNvCxnSpPr>
                <a:cxnSpLocks/>
              </p:cNvCxnSpPr>
              <p:nvPr/>
            </p:nvCxnSpPr>
            <p:spPr>
              <a:xfrm>
                <a:off x="8708749" y="4003764"/>
                <a:ext cx="527616" cy="0"/>
              </a:xfrm>
              <a:prstGeom prst="line">
                <a:avLst/>
              </a:prstGeom>
              <a:ln w="28575">
                <a:solidFill>
                  <a:srgbClr val="3B3C4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38E825FD-E7A0-4599-9421-CD163C1CBB5C}"/>
                  </a:ext>
                </a:extLst>
              </p:cNvPr>
              <p:cNvCxnSpPr>
                <a:cxnSpLocks/>
              </p:cNvCxnSpPr>
              <p:nvPr/>
            </p:nvCxnSpPr>
            <p:spPr>
              <a:xfrm>
                <a:off x="9236365" y="3062858"/>
                <a:ext cx="0" cy="1860040"/>
              </a:xfrm>
              <a:prstGeom prst="line">
                <a:avLst/>
              </a:prstGeom>
              <a:ln w="28575">
                <a:solidFill>
                  <a:srgbClr val="3B3C4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CF1807EF-5B07-4601-A623-0FF013911D66}"/>
                  </a:ext>
                </a:extLst>
              </p:cNvPr>
              <p:cNvCxnSpPr>
                <a:cxnSpLocks/>
              </p:cNvCxnSpPr>
              <p:nvPr/>
            </p:nvCxnSpPr>
            <p:spPr>
              <a:xfrm>
                <a:off x="9223113" y="3063470"/>
                <a:ext cx="579783" cy="0"/>
              </a:xfrm>
              <a:prstGeom prst="straightConnector1">
                <a:avLst/>
              </a:prstGeom>
              <a:ln w="28575">
                <a:solidFill>
                  <a:srgbClr val="3C3B4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EB9D7FF1-15CB-473F-BE46-330A80772793}"/>
                  </a:ext>
                </a:extLst>
              </p:cNvPr>
              <p:cNvCxnSpPr>
                <a:cxnSpLocks/>
              </p:cNvCxnSpPr>
              <p:nvPr/>
            </p:nvCxnSpPr>
            <p:spPr>
              <a:xfrm>
                <a:off x="9223113" y="4922898"/>
                <a:ext cx="579783" cy="0"/>
              </a:xfrm>
              <a:prstGeom prst="straightConnector1">
                <a:avLst/>
              </a:prstGeom>
              <a:ln w="28575">
                <a:solidFill>
                  <a:srgbClr val="3C3B41"/>
                </a:solidFill>
                <a:headEnd type="none"/>
                <a:tailEnd type="triangle"/>
              </a:ln>
            </p:spPr>
            <p:style>
              <a:lnRef idx="1">
                <a:schemeClr val="accent1"/>
              </a:lnRef>
              <a:fillRef idx="0">
                <a:schemeClr val="accent1"/>
              </a:fillRef>
              <a:effectRef idx="0">
                <a:schemeClr val="accent1"/>
              </a:effectRef>
              <a:fontRef idx="minor">
                <a:schemeClr val="tx1"/>
              </a:fontRef>
            </p:style>
          </p:cxnSp>
        </p:grpSp>
      </p:grpSp>
      <p:sp>
        <p:nvSpPr>
          <p:cNvPr id="2" name="Rectangle 1">
            <a:extLst>
              <a:ext uri="{FF2B5EF4-FFF2-40B4-BE49-F238E27FC236}">
                <a16:creationId xmlns:a16="http://schemas.microsoft.com/office/drawing/2014/main" id="{EA4E6A3A-9260-4B89-950E-A509B61574E4}"/>
              </a:ext>
            </a:extLst>
          </p:cNvPr>
          <p:cNvSpPr/>
          <p:nvPr/>
        </p:nvSpPr>
        <p:spPr bwMode="auto">
          <a:xfrm>
            <a:off x="418643" y="1282896"/>
            <a:ext cx="10930077" cy="4578429"/>
          </a:xfrm>
          <a:prstGeom prst="rect">
            <a:avLst/>
          </a:prstGeom>
          <a:noFill/>
          <a:ln w="1905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t" anchorCtr="0" forceAA="0" compatLnSpc="1">
            <a:prstTxWarp prst="textNoShape">
              <a:avLst/>
            </a:prstTxWarp>
            <a:noAutofit/>
          </a:bodyPr>
          <a:lstStyle/>
          <a:p>
            <a:pPr defTabSz="914102" fontAlgn="base">
              <a:spcBef>
                <a:spcPct val="0"/>
              </a:spcBef>
              <a:spcAft>
                <a:spcPts val="98"/>
              </a:spcAft>
            </a:pPr>
            <a:endParaRPr lang="en-US" sz="980">
              <a:solidFill>
                <a:schemeClr val="bg1"/>
              </a:solidFill>
              <a:ea typeface="Segoe UI" pitchFamily="34" charset="0"/>
              <a:cs typeface="Segoe UI" pitchFamily="34" charset="0"/>
            </a:endParaRPr>
          </a:p>
        </p:txBody>
      </p:sp>
    </p:spTree>
    <p:extLst>
      <p:ext uri="{BB962C8B-B14F-4D97-AF65-F5344CB8AC3E}">
        <p14:creationId xmlns:p14="http://schemas.microsoft.com/office/powerpoint/2010/main" val="1770512381"/>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Building Blocks of Power BI</a:t>
            </a:r>
          </a:p>
        </p:txBody>
      </p:sp>
      <p:sp>
        <p:nvSpPr>
          <p:cNvPr id="3" name="Rectangle 2">
            <a:extLst>
              <a:ext uri="{FF2B5EF4-FFF2-40B4-BE49-F238E27FC236}">
                <a16:creationId xmlns:a16="http://schemas.microsoft.com/office/drawing/2014/main" id="{CDF18F00-CFE1-4C89-883F-D4BB60660B32}"/>
              </a:ext>
            </a:extLst>
          </p:cNvPr>
          <p:cNvSpPr/>
          <p:nvPr/>
        </p:nvSpPr>
        <p:spPr bwMode="auto">
          <a:xfrm>
            <a:off x="6410960" y="1120690"/>
            <a:ext cx="5362397" cy="4547147"/>
          </a:xfrm>
          <a:prstGeom prst="rect">
            <a:avLst/>
          </a:prstGeom>
          <a:noFill/>
          <a:ln w="1905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t" anchorCtr="0" forceAA="0" compatLnSpc="1">
            <a:prstTxWarp prst="textNoShape">
              <a:avLst/>
            </a:prstTxWarp>
            <a:noAutofit/>
          </a:bodyPr>
          <a:lstStyle/>
          <a:p>
            <a:pPr defTabSz="914102" fontAlgn="base">
              <a:spcBef>
                <a:spcPct val="0"/>
              </a:spcBef>
              <a:spcAft>
                <a:spcPts val="98"/>
              </a:spcAft>
            </a:pPr>
            <a:endParaRPr lang="en-US" sz="980">
              <a:solidFill>
                <a:schemeClr val="bg1"/>
              </a:solidFill>
              <a:ea typeface="Segoe UI" pitchFamily="34" charset="0"/>
              <a:cs typeface="Segoe UI" pitchFamily="34" charset="0"/>
            </a:endParaRPr>
          </a:p>
        </p:txBody>
      </p:sp>
      <p:sp>
        <p:nvSpPr>
          <p:cNvPr id="4" name="Rectangle 3">
            <a:extLst>
              <a:ext uri="{FF2B5EF4-FFF2-40B4-BE49-F238E27FC236}">
                <a16:creationId xmlns:a16="http://schemas.microsoft.com/office/drawing/2014/main" id="{49BD525A-9EFC-4EC6-AFB7-CF64676DECA7}"/>
              </a:ext>
            </a:extLst>
          </p:cNvPr>
          <p:cNvSpPr/>
          <p:nvPr/>
        </p:nvSpPr>
        <p:spPr bwMode="auto">
          <a:xfrm>
            <a:off x="432089" y="1120690"/>
            <a:ext cx="5663911" cy="4547146"/>
          </a:xfrm>
          <a:prstGeom prst="rect">
            <a:avLst/>
          </a:prstGeom>
          <a:noFill/>
          <a:ln w="1905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t" anchorCtr="0" forceAA="0" compatLnSpc="1">
            <a:prstTxWarp prst="textNoShape">
              <a:avLst/>
            </a:prstTxWarp>
            <a:noAutofit/>
          </a:bodyPr>
          <a:lstStyle/>
          <a:p>
            <a:pPr defTabSz="914102" fontAlgn="base">
              <a:spcBef>
                <a:spcPct val="0"/>
              </a:spcBef>
              <a:spcAft>
                <a:spcPts val="98"/>
              </a:spcAft>
            </a:pPr>
            <a:endParaRPr lang="en-US" sz="980">
              <a:solidFill>
                <a:schemeClr val="bg1"/>
              </a:solidFill>
              <a:ea typeface="Segoe UI" pitchFamily="34" charset="0"/>
              <a:cs typeface="Segoe UI" pitchFamily="34" charset="0"/>
            </a:endParaRPr>
          </a:p>
        </p:txBody>
      </p:sp>
      <p:pic>
        <p:nvPicPr>
          <p:cNvPr id="9" name="Picture 8" descr="An image that shows different visualizations on a Power BI dashboard.">
            <a:extLst>
              <a:ext uri="{FF2B5EF4-FFF2-40B4-BE49-F238E27FC236}">
                <a16:creationId xmlns:a16="http://schemas.microsoft.com/office/drawing/2014/main" id="{FB2C0849-3AEC-486A-AA03-E6821CC8D4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6265" y="1600704"/>
            <a:ext cx="4811304" cy="3656591"/>
          </a:xfrm>
          <a:prstGeom prst="rect">
            <a:avLst/>
          </a:prstGeom>
        </p:spPr>
      </p:pic>
      <p:pic>
        <p:nvPicPr>
          <p:cNvPr id="10" name="Picture 9" descr="An image showing the different tiles on a Power BI dashboard.">
            <a:extLst>
              <a:ext uri="{FF2B5EF4-FFF2-40B4-BE49-F238E27FC236}">
                <a16:creationId xmlns:a16="http://schemas.microsoft.com/office/drawing/2014/main" id="{AB2C414F-1C26-4347-A1B9-E0B20D096B0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50311" y="1600704"/>
            <a:ext cx="5083693" cy="3656591"/>
          </a:xfrm>
          <a:prstGeom prst="rect">
            <a:avLst/>
          </a:prstGeom>
        </p:spPr>
      </p:pic>
    </p:spTree>
    <p:extLst>
      <p:ext uri="{BB962C8B-B14F-4D97-AF65-F5344CB8AC3E}">
        <p14:creationId xmlns:p14="http://schemas.microsoft.com/office/powerpoint/2010/main" val="27049048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Building Blocks of Power BI</a:t>
            </a:r>
          </a:p>
        </p:txBody>
      </p:sp>
      <p:sp>
        <p:nvSpPr>
          <p:cNvPr id="3" name="Rectangle 2">
            <a:extLst>
              <a:ext uri="{FF2B5EF4-FFF2-40B4-BE49-F238E27FC236}">
                <a16:creationId xmlns:a16="http://schemas.microsoft.com/office/drawing/2014/main" id="{CDF18F00-CFE1-4C89-883F-D4BB60660B32}"/>
              </a:ext>
            </a:extLst>
          </p:cNvPr>
          <p:cNvSpPr/>
          <p:nvPr/>
        </p:nvSpPr>
        <p:spPr bwMode="auto">
          <a:xfrm>
            <a:off x="6410960" y="1120690"/>
            <a:ext cx="5362397" cy="4547147"/>
          </a:xfrm>
          <a:prstGeom prst="rect">
            <a:avLst/>
          </a:prstGeom>
          <a:noFill/>
          <a:ln w="1905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t" anchorCtr="0" forceAA="0" compatLnSpc="1">
            <a:prstTxWarp prst="textNoShape">
              <a:avLst/>
            </a:prstTxWarp>
            <a:noAutofit/>
          </a:bodyPr>
          <a:lstStyle/>
          <a:p>
            <a:pPr defTabSz="914102" fontAlgn="base">
              <a:spcBef>
                <a:spcPct val="0"/>
              </a:spcBef>
              <a:spcAft>
                <a:spcPts val="98"/>
              </a:spcAft>
            </a:pPr>
            <a:endParaRPr lang="en-US" sz="980">
              <a:solidFill>
                <a:schemeClr val="bg1"/>
              </a:solidFill>
              <a:ea typeface="Segoe UI" pitchFamily="34" charset="0"/>
              <a:cs typeface="Segoe UI" pitchFamily="34" charset="0"/>
            </a:endParaRPr>
          </a:p>
        </p:txBody>
      </p:sp>
      <p:sp>
        <p:nvSpPr>
          <p:cNvPr id="4" name="Rectangle 3">
            <a:extLst>
              <a:ext uri="{FF2B5EF4-FFF2-40B4-BE49-F238E27FC236}">
                <a16:creationId xmlns:a16="http://schemas.microsoft.com/office/drawing/2014/main" id="{49BD525A-9EFC-4EC6-AFB7-CF64676DECA7}"/>
              </a:ext>
            </a:extLst>
          </p:cNvPr>
          <p:cNvSpPr/>
          <p:nvPr/>
        </p:nvSpPr>
        <p:spPr bwMode="auto">
          <a:xfrm>
            <a:off x="432089" y="1120690"/>
            <a:ext cx="5663911" cy="4547146"/>
          </a:xfrm>
          <a:prstGeom prst="rect">
            <a:avLst/>
          </a:prstGeom>
          <a:noFill/>
          <a:ln w="1905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t" anchorCtr="0" forceAA="0" compatLnSpc="1">
            <a:prstTxWarp prst="textNoShape">
              <a:avLst/>
            </a:prstTxWarp>
            <a:noAutofit/>
          </a:bodyPr>
          <a:lstStyle/>
          <a:p>
            <a:pPr defTabSz="914102" fontAlgn="base">
              <a:spcBef>
                <a:spcPct val="0"/>
              </a:spcBef>
              <a:spcAft>
                <a:spcPts val="98"/>
              </a:spcAft>
            </a:pPr>
            <a:endParaRPr lang="en-US" sz="980">
              <a:solidFill>
                <a:schemeClr val="bg1"/>
              </a:solidFill>
              <a:ea typeface="Segoe UI" pitchFamily="34" charset="0"/>
              <a:cs typeface="Segoe UI" pitchFamily="34" charset="0"/>
            </a:endParaRPr>
          </a:p>
        </p:txBody>
      </p:sp>
      <p:pic>
        <p:nvPicPr>
          <p:cNvPr id="7" name="Picture 6" descr="An image showing the creation of a Power BI report in Power BI desktop.">
            <a:extLst>
              <a:ext uri="{FF2B5EF4-FFF2-40B4-BE49-F238E27FC236}">
                <a16:creationId xmlns:a16="http://schemas.microsoft.com/office/drawing/2014/main" id="{28D41E2C-A4C3-4786-B1F5-CA10582AE0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08329" y="1626879"/>
            <a:ext cx="5167658" cy="3524608"/>
          </a:xfrm>
          <a:prstGeom prst="rect">
            <a:avLst/>
          </a:prstGeom>
        </p:spPr>
      </p:pic>
      <p:pic>
        <p:nvPicPr>
          <p:cNvPr id="8" name="Picture 7" descr="An image that shows the a dataset ready from a data source.">
            <a:extLst>
              <a:ext uri="{FF2B5EF4-FFF2-40B4-BE49-F238E27FC236}">
                <a16:creationId xmlns:a16="http://schemas.microsoft.com/office/drawing/2014/main" id="{711E1B08-42E8-4549-8196-F4554681017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4382" y="1538117"/>
            <a:ext cx="5406393" cy="3712292"/>
          </a:xfrm>
          <a:prstGeom prst="rect">
            <a:avLst/>
          </a:prstGeom>
        </p:spPr>
      </p:pic>
    </p:spTree>
    <p:extLst>
      <p:ext uri="{BB962C8B-B14F-4D97-AF65-F5344CB8AC3E}">
        <p14:creationId xmlns:p14="http://schemas.microsoft.com/office/powerpoint/2010/main" val="39211247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6B293DD1-BCDD-4DDD-82EC-8675E4FB99CC}"/>
              </a:ext>
            </a:extLst>
          </p:cNvPr>
          <p:cNvSpPr>
            <a:spLocks noGrp="1"/>
          </p:cNvSpPr>
          <p:nvPr>
            <p:ph type="title"/>
          </p:nvPr>
        </p:nvSpPr>
        <p:spPr/>
        <p:txBody>
          <a:bodyPr/>
          <a:lstStyle/>
          <a:p>
            <a:r>
              <a:rPr lang="en-US" dirty="0"/>
              <a:t>Touring and Using Power BI</a:t>
            </a:r>
          </a:p>
        </p:txBody>
      </p:sp>
      <p:pic>
        <p:nvPicPr>
          <p:cNvPr id="2" name="Picture 1" descr="An image showing the creation of an out-of-box dashboard to connect to data easily.">
            <a:extLst>
              <a:ext uri="{FF2B5EF4-FFF2-40B4-BE49-F238E27FC236}">
                <a16:creationId xmlns:a16="http://schemas.microsoft.com/office/drawing/2014/main" id="{886EAA60-C0DE-46A3-90EB-A29AB41E86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67849" y="1195094"/>
            <a:ext cx="7502871" cy="4626771"/>
          </a:xfrm>
          <a:prstGeom prst="rect">
            <a:avLst/>
          </a:prstGeom>
        </p:spPr>
      </p:pic>
      <p:sp>
        <p:nvSpPr>
          <p:cNvPr id="3" name="Rectangle 2">
            <a:extLst>
              <a:ext uri="{FF2B5EF4-FFF2-40B4-BE49-F238E27FC236}">
                <a16:creationId xmlns:a16="http://schemas.microsoft.com/office/drawing/2014/main" id="{D77BA72F-5DAA-4ABE-9B06-4D2834D49B40}"/>
              </a:ext>
            </a:extLst>
          </p:cNvPr>
          <p:cNvSpPr/>
          <p:nvPr/>
        </p:nvSpPr>
        <p:spPr bwMode="auto">
          <a:xfrm>
            <a:off x="508000" y="1083334"/>
            <a:ext cx="11251911" cy="4829786"/>
          </a:xfrm>
          <a:prstGeom prst="rect">
            <a:avLst/>
          </a:prstGeom>
          <a:noFill/>
          <a:ln w="1905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t" anchorCtr="0" forceAA="0" compatLnSpc="1">
            <a:prstTxWarp prst="textNoShape">
              <a:avLst/>
            </a:prstTxWarp>
            <a:noAutofit/>
          </a:bodyPr>
          <a:lstStyle/>
          <a:p>
            <a:pPr defTabSz="914102" fontAlgn="base">
              <a:spcBef>
                <a:spcPct val="0"/>
              </a:spcBef>
              <a:spcAft>
                <a:spcPts val="98"/>
              </a:spcAft>
            </a:pPr>
            <a:endParaRPr lang="en-US" sz="980">
              <a:solidFill>
                <a:schemeClr val="bg1"/>
              </a:solidFill>
              <a:ea typeface="Segoe UI" pitchFamily="34" charset="0"/>
              <a:cs typeface="Segoe UI" pitchFamily="34" charset="0"/>
            </a:endParaRPr>
          </a:p>
        </p:txBody>
      </p:sp>
    </p:spTree>
    <p:extLst>
      <p:ext uri="{BB962C8B-B14F-4D97-AF65-F5344CB8AC3E}">
        <p14:creationId xmlns:p14="http://schemas.microsoft.com/office/powerpoint/2010/main" val="4173478360"/>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Review Questions</a:t>
            </a:r>
          </a:p>
        </p:txBody>
      </p:sp>
      <p:sp>
        <p:nvSpPr>
          <p:cNvPr id="3" name="Content Placeholder 2">
            <a:extLst>
              <a:ext uri="{FF2B5EF4-FFF2-40B4-BE49-F238E27FC236}">
                <a16:creationId xmlns:a16="http://schemas.microsoft.com/office/drawing/2014/main" id="{AA185E1C-174B-427E-8173-3D6B22758871}"/>
              </a:ext>
            </a:extLst>
          </p:cNvPr>
          <p:cNvSpPr>
            <a:spLocks noGrp="1"/>
          </p:cNvSpPr>
          <p:nvPr>
            <p:ph sz="quarter" idx="10"/>
          </p:nvPr>
        </p:nvSpPr>
        <p:spPr>
          <a:xfrm>
            <a:off x="441468" y="1456896"/>
            <a:ext cx="5543785" cy="3795824"/>
          </a:xfrm>
        </p:spPr>
        <p:txBody>
          <a:bodyPr/>
          <a:lstStyle/>
          <a:p>
            <a:r>
              <a:rPr lang="en-US" dirty="0"/>
              <a:t>Q01 – What are the building blocks of Power BI?</a:t>
            </a:r>
          </a:p>
          <a:p>
            <a:pPr lvl="1"/>
            <a:r>
              <a:rPr lang="en-US" dirty="0"/>
              <a:t>A01 – Visualizations, Datasets, Reports, Dashboards, and Tiles</a:t>
            </a:r>
          </a:p>
          <a:p>
            <a:pPr marL="0" lvl="1" indent="0">
              <a:buNone/>
            </a:pPr>
            <a:r>
              <a:rPr lang="en-US" sz="2400" dirty="0">
                <a:latin typeface="+mj-lt"/>
              </a:rPr>
              <a:t>Q02 – What is the common flow of activity in Power BI?</a:t>
            </a:r>
          </a:p>
          <a:p>
            <a:pPr lvl="1"/>
            <a:r>
              <a:rPr lang="en-US" dirty="0"/>
              <a:t>A02 – Bring data into Power BI Desktop and create a report, share it to the Power BI service, view and interact with reports and dashboards.</a:t>
            </a:r>
          </a:p>
          <a:p>
            <a:pPr lvl="1"/>
            <a:endParaRPr lang="en-US" dirty="0"/>
          </a:p>
        </p:txBody>
      </p:sp>
      <p:sp>
        <p:nvSpPr>
          <p:cNvPr id="2" name="Content Placeholder 1">
            <a:extLst>
              <a:ext uri="{FF2B5EF4-FFF2-40B4-BE49-F238E27FC236}">
                <a16:creationId xmlns:a16="http://schemas.microsoft.com/office/drawing/2014/main" id="{EBB00671-8877-4BBF-B370-0737A8D95DC7}"/>
              </a:ext>
            </a:extLst>
          </p:cNvPr>
          <p:cNvSpPr>
            <a:spLocks noGrp="1"/>
          </p:cNvSpPr>
          <p:nvPr>
            <p:ph sz="quarter" idx="12"/>
          </p:nvPr>
        </p:nvSpPr>
        <p:spPr>
          <a:xfrm>
            <a:off x="6229350" y="1456896"/>
            <a:ext cx="5531577" cy="3795824"/>
          </a:xfrm>
        </p:spPr>
        <p:txBody>
          <a:bodyPr/>
          <a:lstStyle/>
          <a:p>
            <a:r>
              <a:rPr lang="en-US" dirty="0"/>
              <a:t>Q03 – A collection of ready-made visuals, pre-arranged in dashboards and reports is called what?</a:t>
            </a:r>
          </a:p>
          <a:p>
            <a:pPr lvl="1"/>
            <a:r>
              <a:rPr lang="en-US" dirty="0"/>
              <a:t>A03 – An App</a:t>
            </a:r>
          </a:p>
        </p:txBody>
      </p:sp>
    </p:spTree>
    <p:extLst>
      <p:ext uri="{BB962C8B-B14F-4D97-AF65-F5344CB8AC3E}">
        <p14:creationId xmlns:p14="http://schemas.microsoft.com/office/powerpoint/2010/main" val="919458483"/>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Module Overview</a:t>
            </a:r>
          </a:p>
        </p:txBody>
      </p:sp>
      <p:sp>
        <p:nvSpPr>
          <p:cNvPr id="3" name="Content Placeholder 2">
            <a:extLst>
              <a:ext uri="{FF2B5EF4-FFF2-40B4-BE49-F238E27FC236}">
                <a16:creationId xmlns:a16="http://schemas.microsoft.com/office/drawing/2014/main" id="{AA185E1C-174B-427E-8173-3D6B22758871}"/>
              </a:ext>
            </a:extLst>
          </p:cNvPr>
          <p:cNvSpPr>
            <a:spLocks noGrp="1"/>
          </p:cNvSpPr>
          <p:nvPr>
            <p:ph sz="quarter" idx="10"/>
          </p:nvPr>
        </p:nvSpPr>
        <p:spPr>
          <a:xfrm>
            <a:off x="419100" y="1456897"/>
            <a:ext cx="11340811" cy="1426031"/>
          </a:xfrm>
        </p:spPr>
        <p:txBody>
          <a:bodyPr/>
          <a:lstStyle/>
          <a:p>
            <a:r>
              <a:rPr lang="en-US" dirty="0"/>
              <a:t>We covered the following concepts:</a:t>
            </a:r>
          </a:p>
          <a:p>
            <a:pPr marL="342900" lvl="1" indent="-342900">
              <a:buFont typeface="Arial" panose="020B0604020202020204" pitchFamily="34" charset="0"/>
              <a:buChar char="•"/>
            </a:pPr>
            <a:r>
              <a:rPr lang="en-US" dirty="0"/>
              <a:t>Data Analysis</a:t>
            </a:r>
          </a:p>
          <a:p>
            <a:pPr marL="342900" lvl="1" indent="-342900">
              <a:buFont typeface="Arial" panose="020B0604020202020204" pitchFamily="34" charset="0"/>
              <a:buChar char="•"/>
            </a:pPr>
            <a:r>
              <a:rPr lang="en-US" dirty="0"/>
              <a:t>How to get started with Power BI</a:t>
            </a:r>
          </a:p>
        </p:txBody>
      </p:sp>
    </p:spTree>
    <p:extLst>
      <p:ext uri="{BB962C8B-B14F-4D97-AF65-F5344CB8AC3E}">
        <p14:creationId xmlns:p14="http://schemas.microsoft.com/office/powerpoint/2010/main" val="971824572"/>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41CB59B-EF9E-4E47-BF33-B8075EB6C7A1}"/>
              </a:ext>
            </a:extLst>
          </p:cNvPr>
          <p:cNvSpPr>
            <a:spLocks noGrp="1"/>
          </p:cNvSpPr>
          <p:nvPr>
            <p:ph type="title"/>
          </p:nvPr>
        </p:nvSpPr>
        <p:spPr/>
        <p:txBody>
          <a:bodyPr/>
          <a:lstStyle/>
          <a:p>
            <a:r>
              <a:rPr lang="en-US" dirty="0">
                <a:solidFill>
                  <a:schemeClr val="tx1"/>
                </a:solidFill>
              </a:rPr>
              <a:t>Module 1: Getting Started with Microsoft Data Analytics</a:t>
            </a:r>
          </a:p>
        </p:txBody>
      </p:sp>
    </p:spTree>
    <p:extLst>
      <p:ext uri="{BB962C8B-B14F-4D97-AF65-F5344CB8AC3E}">
        <p14:creationId xmlns:p14="http://schemas.microsoft.com/office/powerpoint/2010/main" val="3018641981"/>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References</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455995" y="1295323"/>
            <a:ext cx="9384447" cy="3158813"/>
          </a:xfrm>
        </p:spPr>
        <p:txBody>
          <a:bodyPr vert="horz" wrap="square" lIns="0" tIns="0" rIns="0" bIns="0" rtlCol="0" anchor="t">
            <a:spAutoFit/>
          </a:bodyPr>
          <a:lstStyle/>
          <a:p>
            <a:pPr>
              <a:lnSpc>
                <a:spcPct val="100000"/>
              </a:lnSpc>
            </a:pPr>
            <a:r>
              <a:rPr lang="en-US" dirty="0"/>
              <a:t>PL-300 Discover data analysis</a:t>
            </a:r>
          </a:p>
          <a:p>
            <a:r>
              <a:rPr lang="en-US" dirty="0">
                <a:hlinkClick r:id="rId3"/>
              </a:rPr>
              <a:t>https://docs.microsoft.com/en-us/learn/modules/data-analytics-microsoft/</a:t>
            </a:r>
            <a:endParaRPr lang="en-US" dirty="0"/>
          </a:p>
          <a:p>
            <a:r>
              <a:rPr lang="en-US" dirty="0"/>
              <a:t>PL-300 Get started building with Power BI</a:t>
            </a:r>
          </a:p>
          <a:p>
            <a:r>
              <a:rPr lang="en-US" dirty="0">
                <a:hlinkClick r:id="rId4"/>
              </a:rPr>
              <a:t>https://docs.microsoft.com/en-us/learn/modules/get-started-with-power-bi/</a:t>
            </a:r>
            <a:endParaRPr lang="en-US" dirty="0"/>
          </a:p>
          <a:p>
            <a:endParaRPr lang="en-US" sz="980" dirty="0"/>
          </a:p>
          <a:p>
            <a:endParaRPr lang="en-US" sz="980" dirty="0"/>
          </a:p>
        </p:txBody>
      </p:sp>
      <p:pic>
        <p:nvPicPr>
          <p:cNvPr id="2" name="Graphic 1">
            <a:extLst>
              <a:ext uri="{FF2B5EF4-FFF2-40B4-BE49-F238E27FC236}">
                <a16:creationId xmlns:a16="http://schemas.microsoft.com/office/drawing/2014/main" id="{0DF84EB2-C9E9-4A9A-BED7-443D3C339ACD}"/>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793445" y="3594379"/>
            <a:ext cx="2966466" cy="2268475"/>
          </a:xfrm>
          <a:prstGeom prst="rect">
            <a:avLst/>
          </a:prstGeom>
        </p:spPr>
      </p:pic>
    </p:spTree>
    <p:extLst>
      <p:ext uri="{BB962C8B-B14F-4D97-AF65-F5344CB8AC3E}">
        <p14:creationId xmlns:p14="http://schemas.microsoft.com/office/powerpoint/2010/main" val="707927068"/>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AFD3162-DA9E-4D67-9F87-E583DE6D64AE}"/>
              </a:ext>
            </a:extLst>
          </p:cNvPr>
          <p:cNvSpPr txBox="1">
            <a:spLocks noGrp="1"/>
          </p:cNvSpPr>
          <p:nvPr>
            <p:ph type="title" idx="4294967295"/>
          </p:nvPr>
        </p:nvSpPr>
        <p:spPr>
          <a:xfrm>
            <a:off x="261257" y="-517065"/>
            <a:ext cx="1507464" cy="517065"/>
          </a:xfrm>
          <a:prstGeom prst="rect">
            <a:avLst/>
          </a:prstGeom>
          <a:noFill/>
          <a:ln>
            <a:noFill/>
            <a:prstDash/>
          </a:ln>
          <a:effectLst/>
        </p:spPr>
        <p:txBody>
          <a:bodyPr rot="0" spcFirstLastPara="0" vertOverflow="overflow" horzOverflow="overflow" vert="horz" wrap="none" lIns="182880" tIns="146304" rIns="182880" bIns="146304" numCol="1" spcCol="0" rtlCol="0" fromWordArt="0" anchor="t" anchorCtr="0" forceAA="0" compatLnSpc="1">
            <a:prstTxWarp prst="textNoShape">
              <a:avLst/>
            </a:prstTxWarp>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solidFill>
                  <a:schemeClr val="bg1"/>
                </a:solidFill>
                <a:effectLst/>
                <a:uLnTx/>
                <a:uFillTx/>
                <a:latin typeface="+mn-lt"/>
                <a:ea typeface="+mn-ea"/>
                <a:cs typeface="+mn-cs"/>
              </a:rPr>
              <a:t>Closing slide</a:t>
            </a:r>
            <a:endParaRPr kumimoji="0" lang="fr-FR" sz="1600" b="0" i="0" u="none" strike="noStrike" kern="1200" cap="none" spc="0" normalizeH="0" baseline="0" noProof="0" dirty="0" err="1">
              <a:ln>
                <a:noFill/>
              </a:ln>
              <a:solidFill>
                <a:schemeClr val="bg1"/>
              </a:solidFill>
              <a:effectLst/>
              <a:uLnTx/>
              <a:uFillTx/>
              <a:latin typeface="+mn-lt"/>
              <a:ea typeface="+mn-ea"/>
              <a:cs typeface="+mn-cs"/>
            </a:endParaRPr>
          </a:p>
        </p:txBody>
      </p:sp>
    </p:spTree>
    <p:extLst>
      <p:ext uri="{BB962C8B-B14F-4D97-AF65-F5344CB8AC3E}">
        <p14:creationId xmlns:p14="http://schemas.microsoft.com/office/powerpoint/2010/main" val="2592321789"/>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Learning Objectives</a:t>
            </a:r>
          </a:p>
        </p:txBody>
      </p:sp>
      <p:sp>
        <p:nvSpPr>
          <p:cNvPr id="3" name="Content Placeholder 2">
            <a:extLst>
              <a:ext uri="{FF2B5EF4-FFF2-40B4-BE49-F238E27FC236}">
                <a16:creationId xmlns:a16="http://schemas.microsoft.com/office/drawing/2014/main" id="{AA185E1C-174B-427E-8173-3D6B22758871}"/>
              </a:ext>
            </a:extLst>
          </p:cNvPr>
          <p:cNvSpPr>
            <a:spLocks noGrp="1"/>
          </p:cNvSpPr>
          <p:nvPr>
            <p:ph sz="quarter" idx="10"/>
          </p:nvPr>
        </p:nvSpPr>
        <p:spPr>
          <a:xfrm>
            <a:off x="419100" y="1456897"/>
            <a:ext cx="11340811" cy="1426031"/>
          </a:xfrm>
        </p:spPr>
        <p:txBody>
          <a:bodyPr/>
          <a:lstStyle/>
          <a:p>
            <a:r>
              <a:rPr lang="en-US" dirty="0"/>
              <a:t>You will learn the following concepts:</a:t>
            </a:r>
          </a:p>
          <a:p>
            <a:pPr marL="342900" lvl="1" indent="-342900">
              <a:buFont typeface="Arial" panose="020B0604020202020204" pitchFamily="34" charset="0"/>
              <a:buChar char="•"/>
            </a:pPr>
            <a:r>
              <a:rPr lang="en-US" dirty="0"/>
              <a:t>Data Analysis</a:t>
            </a:r>
          </a:p>
          <a:p>
            <a:pPr marL="342900" lvl="1" indent="-342900">
              <a:buFont typeface="Arial" panose="020B0604020202020204" pitchFamily="34" charset="0"/>
              <a:buChar char="•"/>
            </a:pPr>
            <a:r>
              <a:rPr lang="en-US" dirty="0"/>
              <a:t>Getting Started with Power BI</a:t>
            </a:r>
          </a:p>
        </p:txBody>
      </p:sp>
    </p:spTree>
    <p:extLst>
      <p:ext uri="{BB962C8B-B14F-4D97-AF65-F5344CB8AC3E}">
        <p14:creationId xmlns:p14="http://schemas.microsoft.com/office/powerpoint/2010/main" val="2977604873"/>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Module Agenda</a:t>
            </a:r>
          </a:p>
        </p:txBody>
      </p:sp>
      <p:sp>
        <p:nvSpPr>
          <p:cNvPr id="6" name="Text Placeholder 5"/>
          <p:cNvSpPr>
            <a:spLocks noGrp="1"/>
          </p:cNvSpPr>
          <p:nvPr>
            <p:ph type="body" sz="quarter" idx="11"/>
          </p:nvPr>
        </p:nvSpPr>
        <p:spPr/>
        <p:txBody>
          <a:bodyPr/>
          <a:lstStyle/>
          <a:p>
            <a:pPr lvl="1"/>
            <a:r>
              <a:rPr lang="en-US" dirty="0"/>
              <a:t>Data Analytics and Microsoft </a:t>
            </a:r>
          </a:p>
        </p:txBody>
      </p:sp>
      <p:sp>
        <p:nvSpPr>
          <p:cNvPr id="2" name="Text Placeholder 1"/>
          <p:cNvSpPr>
            <a:spLocks noGrp="1"/>
          </p:cNvSpPr>
          <p:nvPr>
            <p:ph type="body" sz="quarter" idx="15"/>
          </p:nvPr>
        </p:nvSpPr>
        <p:spPr/>
        <p:txBody>
          <a:bodyPr/>
          <a:lstStyle/>
          <a:p>
            <a:pPr lvl="1"/>
            <a:r>
              <a:rPr lang="en-US" dirty="0"/>
              <a:t>Getting Started with Power BI </a:t>
            </a:r>
          </a:p>
        </p:txBody>
      </p:sp>
      <p:grpSp>
        <p:nvGrpSpPr>
          <p:cNvPr id="14" name="Group 13" descr="Icon of a fingerprint">
            <a:extLst>
              <a:ext uri="{FF2B5EF4-FFF2-40B4-BE49-F238E27FC236}">
                <a16:creationId xmlns:a16="http://schemas.microsoft.com/office/drawing/2014/main" id="{DAEE1073-E919-4F05-BE81-55390E1B7DA6}"/>
              </a:ext>
            </a:extLst>
          </p:cNvPr>
          <p:cNvGrpSpPr/>
          <p:nvPr/>
        </p:nvGrpSpPr>
        <p:grpSpPr>
          <a:xfrm>
            <a:off x="3031668" y="1620002"/>
            <a:ext cx="702132" cy="702232"/>
            <a:chOff x="3031668" y="1620002"/>
            <a:chExt cx="702132" cy="702232"/>
          </a:xfrm>
        </p:grpSpPr>
        <p:grpSp>
          <p:nvGrpSpPr>
            <p:cNvPr id="30" name="Group 29">
              <a:extLst>
                <a:ext uri="{FF2B5EF4-FFF2-40B4-BE49-F238E27FC236}">
                  <a16:creationId xmlns:a16="http://schemas.microsoft.com/office/drawing/2014/main" id="{7B881764-8CC8-466B-8F40-2A9FB83FA51B}"/>
                </a:ext>
                <a:ext uri="{C183D7F6-B498-43B3-948B-1728B52AA6E4}">
                  <adec:decorative xmlns:adec="http://schemas.microsoft.com/office/drawing/2017/decorative" val="1"/>
                </a:ext>
              </a:extLst>
            </p:cNvPr>
            <p:cNvGrpSpPr/>
            <p:nvPr/>
          </p:nvGrpSpPr>
          <p:grpSpPr>
            <a:xfrm>
              <a:off x="3031668" y="1620002"/>
              <a:ext cx="702132" cy="702232"/>
              <a:chOff x="7962901" y="3032919"/>
              <a:chExt cx="981074" cy="981076"/>
            </a:xfrm>
          </p:grpSpPr>
          <p:sp>
            <p:nvSpPr>
              <p:cNvPr id="31" name="Freeform 5">
                <a:extLst>
                  <a:ext uri="{FF2B5EF4-FFF2-40B4-BE49-F238E27FC236}">
                    <a16:creationId xmlns:a16="http://schemas.microsoft.com/office/drawing/2014/main" id="{D616F46A-8C8E-475E-91F4-D968F21F5186}"/>
                  </a:ext>
                </a:extLst>
              </p:cNvPr>
              <p:cNvSpPr>
                <a:spLocks/>
              </p:cNvSpPr>
              <p:nvPr/>
            </p:nvSpPr>
            <p:spPr bwMode="auto">
              <a:xfrm>
                <a:off x="7962901" y="3032919"/>
                <a:ext cx="981074" cy="981076"/>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34" name="Freeform 6">
                <a:extLst>
                  <a:ext uri="{FF2B5EF4-FFF2-40B4-BE49-F238E27FC236}">
                    <a16:creationId xmlns:a16="http://schemas.microsoft.com/office/drawing/2014/main" id="{3931DC69-4D5C-40B4-80D2-7FDE66A622D0}"/>
                  </a:ext>
                </a:extLst>
              </p:cNvPr>
              <p:cNvSpPr>
                <a:spLocks noEditPoints="1"/>
              </p:cNvSpPr>
              <p:nvPr/>
            </p:nvSpPr>
            <p:spPr bwMode="auto">
              <a:xfrm>
                <a:off x="8031163" y="3102770"/>
                <a:ext cx="846137" cy="844550"/>
              </a:xfrm>
              <a:prstGeom prst="ellipse">
                <a:avLst/>
              </a:prstGeom>
              <a:noFill/>
              <a:ln w="19050">
                <a:solidFill>
                  <a:srgbClr val="7B6507"/>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4" name="Fingerprint_E928" title="Icon of a fingerprint">
              <a:extLst>
                <a:ext uri="{FF2B5EF4-FFF2-40B4-BE49-F238E27FC236}">
                  <a16:creationId xmlns:a16="http://schemas.microsoft.com/office/drawing/2014/main" id="{74D03295-585C-4A1F-8561-2F9ACB620189}"/>
                </a:ext>
              </a:extLst>
            </p:cNvPr>
            <p:cNvSpPr>
              <a:spLocks noChangeAspect="1" noEditPoints="1"/>
            </p:cNvSpPr>
            <p:nvPr/>
          </p:nvSpPr>
          <p:spPr bwMode="auto">
            <a:xfrm>
              <a:off x="3263347" y="1785792"/>
              <a:ext cx="271978" cy="365760"/>
            </a:xfrm>
            <a:custGeom>
              <a:avLst/>
              <a:gdLst>
                <a:gd name="T0" fmla="*/ 1116 w 2414"/>
                <a:gd name="T1" fmla="*/ 1998 h 3246"/>
                <a:gd name="T2" fmla="*/ 117 w 2414"/>
                <a:gd name="T3" fmla="*/ 2996 h 3246"/>
                <a:gd name="T4" fmla="*/ 2115 w 2414"/>
                <a:gd name="T5" fmla="*/ 250 h 3246"/>
                <a:gd name="T6" fmla="*/ 1116 w 2414"/>
                <a:gd name="T7" fmla="*/ 0 h 3246"/>
                <a:gd name="T8" fmla="*/ 117 w 2414"/>
                <a:gd name="T9" fmla="*/ 250 h 3246"/>
                <a:gd name="T10" fmla="*/ 2414 w 2414"/>
                <a:gd name="T11" fmla="*/ 1248 h 3246"/>
                <a:gd name="T12" fmla="*/ 1116 w 2414"/>
                <a:gd name="T13" fmla="*/ 499 h 3246"/>
                <a:gd name="T14" fmla="*/ 0 w 2414"/>
                <a:gd name="T15" fmla="*/ 999 h 3246"/>
                <a:gd name="T16" fmla="*/ 1677 w 2414"/>
                <a:gd name="T17" fmla="*/ 3246 h 3246"/>
                <a:gd name="T18" fmla="*/ 2115 w 2414"/>
                <a:gd name="T19" fmla="*/ 1998 h 3246"/>
                <a:gd name="T20" fmla="*/ 1116 w 2414"/>
                <a:gd name="T21" fmla="*/ 999 h 3246"/>
                <a:gd name="T22" fmla="*/ 117 w 2414"/>
                <a:gd name="T23" fmla="*/ 1998 h 3246"/>
                <a:gd name="T24" fmla="*/ 946 w 2414"/>
                <a:gd name="T25" fmla="*/ 3246 h 3246"/>
                <a:gd name="T26" fmla="*/ 1616 w 2414"/>
                <a:gd name="T27" fmla="*/ 1998 h 3246"/>
                <a:gd name="T28" fmla="*/ 1116 w 2414"/>
                <a:gd name="T29" fmla="*/ 1498 h 3246"/>
                <a:gd name="T30" fmla="*/ 617 w 2414"/>
                <a:gd name="T31" fmla="*/ 1998 h 3246"/>
                <a:gd name="T32" fmla="*/ 117 w 2414"/>
                <a:gd name="T33" fmla="*/ 2497 h 3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14" h="3246">
                  <a:moveTo>
                    <a:pt x="1116" y="1998"/>
                  </a:moveTo>
                  <a:cubicBezTo>
                    <a:pt x="1116" y="2550"/>
                    <a:pt x="669" y="2996"/>
                    <a:pt x="117" y="2996"/>
                  </a:cubicBezTo>
                  <a:moveTo>
                    <a:pt x="2115" y="250"/>
                  </a:moveTo>
                  <a:cubicBezTo>
                    <a:pt x="1819" y="91"/>
                    <a:pt x="1479" y="0"/>
                    <a:pt x="1116" y="0"/>
                  </a:cubicBezTo>
                  <a:cubicBezTo>
                    <a:pt x="754" y="0"/>
                    <a:pt x="413" y="91"/>
                    <a:pt x="117" y="250"/>
                  </a:cubicBezTo>
                  <a:moveTo>
                    <a:pt x="2414" y="1248"/>
                  </a:moveTo>
                  <a:cubicBezTo>
                    <a:pt x="2155" y="801"/>
                    <a:pt x="1671" y="499"/>
                    <a:pt x="1116" y="499"/>
                  </a:cubicBezTo>
                  <a:cubicBezTo>
                    <a:pt x="673" y="499"/>
                    <a:pt x="274" y="692"/>
                    <a:pt x="0" y="999"/>
                  </a:cubicBezTo>
                  <a:moveTo>
                    <a:pt x="1677" y="3246"/>
                  </a:moveTo>
                  <a:cubicBezTo>
                    <a:pt x="1951" y="2904"/>
                    <a:pt x="2115" y="2470"/>
                    <a:pt x="2115" y="1998"/>
                  </a:cubicBezTo>
                  <a:cubicBezTo>
                    <a:pt x="2115" y="1446"/>
                    <a:pt x="1668" y="999"/>
                    <a:pt x="1116" y="999"/>
                  </a:cubicBezTo>
                  <a:cubicBezTo>
                    <a:pt x="565" y="999"/>
                    <a:pt x="117" y="1446"/>
                    <a:pt x="117" y="1998"/>
                  </a:cubicBezTo>
                  <a:moveTo>
                    <a:pt x="946" y="3246"/>
                  </a:moveTo>
                  <a:cubicBezTo>
                    <a:pt x="1350" y="2978"/>
                    <a:pt x="1616" y="2519"/>
                    <a:pt x="1616" y="1998"/>
                  </a:cubicBezTo>
                  <a:cubicBezTo>
                    <a:pt x="1616" y="1722"/>
                    <a:pt x="1392" y="1498"/>
                    <a:pt x="1116" y="1498"/>
                  </a:cubicBezTo>
                  <a:cubicBezTo>
                    <a:pt x="840" y="1498"/>
                    <a:pt x="617" y="1722"/>
                    <a:pt x="617" y="1998"/>
                  </a:cubicBezTo>
                  <a:cubicBezTo>
                    <a:pt x="617" y="2274"/>
                    <a:pt x="393" y="2497"/>
                    <a:pt x="117" y="2497"/>
                  </a:cubicBezTo>
                </a:path>
              </a:pathLst>
            </a:custGeom>
            <a:noFill/>
            <a:ln w="15875" cap="sq">
              <a:solidFill>
                <a:schemeClr val="accent6">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grpSp>
      <p:grpSp>
        <p:nvGrpSpPr>
          <p:cNvPr id="13" name="Group 12" descr="Icon of a shield with an exclamation point inside">
            <a:extLst>
              <a:ext uri="{FF2B5EF4-FFF2-40B4-BE49-F238E27FC236}">
                <a16:creationId xmlns:a16="http://schemas.microsoft.com/office/drawing/2014/main" id="{1BF2E53F-DC25-4626-9674-BD2CFC6FD54B}"/>
              </a:ext>
            </a:extLst>
          </p:cNvPr>
          <p:cNvGrpSpPr/>
          <p:nvPr/>
        </p:nvGrpSpPr>
        <p:grpSpPr>
          <a:xfrm>
            <a:off x="3031668" y="3077885"/>
            <a:ext cx="702132" cy="702232"/>
            <a:chOff x="3031668" y="3077885"/>
            <a:chExt cx="702132" cy="702232"/>
          </a:xfrm>
        </p:grpSpPr>
        <p:grpSp>
          <p:nvGrpSpPr>
            <p:cNvPr id="35" name="Group 34">
              <a:extLst>
                <a:ext uri="{FF2B5EF4-FFF2-40B4-BE49-F238E27FC236}">
                  <a16:creationId xmlns:a16="http://schemas.microsoft.com/office/drawing/2014/main" id="{32AA795D-E551-4CFE-947A-3510539E99E6}"/>
                </a:ext>
                <a:ext uri="{C183D7F6-B498-43B3-948B-1728B52AA6E4}">
                  <adec:decorative xmlns:adec="http://schemas.microsoft.com/office/drawing/2017/decorative" val="1"/>
                </a:ext>
              </a:extLst>
            </p:cNvPr>
            <p:cNvGrpSpPr/>
            <p:nvPr/>
          </p:nvGrpSpPr>
          <p:grpSpPr>
            <a:xfrm>
              <a:off x="3031668" y="3077885"/>
              <a:ext cx="702132" cy="702232"/>
              <a:chOff x="7962901" y="3032919"/>
              <a:chExt cx="981074" cy="981076"/>
            </a:xfrm>
          </p:grpSpPr>
          <p:sp>
            <p:nvSpPr>
              <p:cNvPr id="36" name="Freeform 5">
                <a:extLst>
                  <a:ext uri="{FF2B5EF4-FFF2-40B4-BE49-F238E27FC236}">
                    <a16:creationId xmlns:a16="http://schemas.microsoft.com/office/drawing/2014/main" id="{3F8F9610-0EC3-452C-8CD8-3BB282908543}"/>
                  </a:ext>
                </a:extLst>
              </p:cNvPr>
              <p:cNvSpPr>
                <a:spLocks/>
              </p:cNvSpPr>
              <p:nvPr/>
            </p:nvSpPr>
            <p:spPr bwMode="auto">
              <a:xfrm>
                <a:off x="7962901" y="3032919"/>
                <a:ext cx="981074" cy="981076"/>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37" name="Freeform 6">
                <a:extLst>
                  <a:ext uri="{FF2B5EF4-FFF2-40B4-BE49-F238E27FC236}">
                    <a16:creationId xmlns:a16="http://schemas.microsoft.com/office/drawing/2014/main" id="{E126B067-1DDD-4966-9349-1E5FD0A6CBB1}"/>
                  </a:ext>
                </a:extLst>
              </p:cNvPr>
              <p:cNvSpPr>
                <a:spLocks noEditPoints="1"/>
              </p:cNvSpPr>
              <p:nvPr/>
            </p:nvSpPr>
            <p:spPr bwMode="auto">
              <a:xfrm>
                <a:off x="8031163" y="3102770"/>
                <a:ext cx="846137" cy="844550"/>
              </a:xfrm>
              <a:prstGeom prst="ellipse">
                <a:avLst/>
              </a:prstGeom>
              <a:noFill/>
              <a:ln w="19050">
                <a:solidFill>
                  <a:srgbClr val="7B6507"/>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8" name="shield_3" title="Icon of a shield with an exclamation point inside">
              <a:extLst>
                <a:ext uri="{FF2B5EF4-FFF2-40B4-BE49-F238E27FC236}">
                  <a16:creationId xmlns:a16="http://schemas.microsoft.com/office/drawing/2014/main" id="{411E6D28-C495-4DAD-B77B-7E1CFFA3FE10}"/>
                </a:ext>
              </a:extLst>
            </p:cNvPr>
            <p:cNvSpPr>
              <a:spLocks noChangeAspect="1" noEditPoints="1"/>
            </p:cNvSpPr>
            <p:nvPr/>
          </p:nvSpPr>
          <p:spPr bwMode="auto">
            <a:xfrm>
              <a:off x="3203573" y="3247419"/>
              <a:ext cx="358323" cy="363165"/>
            </a:xfrm>
            <a:custGeom>
              <a:avLst/>
              <a:gdLst>
                <a:gd name="T0" fmla="*/ 55 w 322"/>
                <a:gd name="T1" fmla="*/ 246 h 329"/>
                <a:gd name="T2" fmla="*/ 4 w 322"/>
                <a:gd name="T3" fmla="*/ 101 h 329"/>
                <a:gd name="T4" fmla="*/ 4 w 322"/>
                <a:gd name="T5" fmla="*/ 44 h 329"/>
                <a:gd name="T6" fmla="*/ 72 w 322"/>
                <a:gd name="T7" fmla="*/ 34 h 329"/>
                <a:gd name="T8" fmla="*/ 161 w 322"/>
                <a:gd name="T9" fmla="*/ 0 h 329"/>
                <a:gd name="T10" fmla="*/ 250 w 322"/>
                <a:gd name="T11" fmla="*/ 34 h 329"/>
                <a:gd name="T12" fmla="*/ 318 w 322"/>
                <a:gd name="T13" fmla="*/ 44 h 329"/>
                <a:gd name="T14" fmla="*/ 318 w 322"/>
                <a:gd name="T15" fmla="*/ 101 h 329"/>
                <a:gd name="T16" fmla="*/ 267 w 322"/>
                <a:gd name="T17" fmla="*/ 246 h 329"/>
                <a:gd name="T18" fmla="*/ 161 w 322"/>
                <a:gd name="T19" fmla="*/ 329 h 329"/>
                <a:gd name="T20" fmla="*/ 55 w 322"/>
                <a:gd name="T21" fmla="*/ 246 h 329"/>
                <a:gd name="T22" fmla="*/ 161 w 322"/>
                <a:gd name="T23" fmla="*/ 53 h 329"/>
                <a:gd name="T24" fmla="*/ 161 w 322"/>
                <a:gd name="T25" fmla="*/ 207 h 329"/>
                <a:gd name="T26" fmla="*/ 161 w 322"/>
                <a:gd name="T27" fmla="*/ 231 h 329"/>
                <a:gd name="T28" fmla="*/ 161 w 322"/>
                <a:gd name="T29" fmla="*/ 251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2" h="329">
                  <a:moveTo>
                    <a:pt x="55" y="246"/>
                  </a:moveTo>
                  <a:cubicBezTo>
                    <a:pt x="0" y="179"/>
                    <a:pt x="4" y="101"/>
                    <a:pt x="4" y="101"/>
                  </a:cubicBezTo>
                  <a:cubicBezTo>
                    <a:pt x="4" y="44"/>
                    <a:pt x="4" y="44"/>
                    <a:pt x="4" y="44"/>
                  </a:cubicBezTo>
                  <a:cubicBezTo>
                    <a:pt x="4" y="44"/>
                    <a:pt x="38" y="45"/>
                    <a:pt x="72" y="34"/>
                  </a:cubicBezTo>
                  <a:cubicBezTo>
                    <a:pt x="107" y="22"/>
                    <a:pt x="124" y="0"/>
                    <a:pt x="161" y="0"/>
                  </a:cubicBezTo>
                  <a:cubicBezTo>
                    <a:pt x="198" y="0"/>
                    <a:pt x="215" y="22"/>
                    <a:pt x="250" y="34"/>
                  </a:cubicBezTo>
                  <a:cubicBezTo>
                    <a:pt x="284" y="45"/>
                    <a:pt x="318" y="44"/>
                    <a:pt x="318" y="44"/>
                  </a:cubicBezTo>
                  <a:cubicBezTo>
                    <a:pt x="318" y="101"/>
                    <a:pt x="318" y="101"/>
                    <a:pt x="318" y="101"/>
                  </a:cubicBezTo>
                  <a:cubicBezTo>
                    <a:pt x="318" y="101"/>
                    <a:pt x="322" y="179"/>
                    <a:pt x="267" y="246"/>
                  </a:cubicBezTo>
                  <a:cubicBezTo>
                    <a:pt x="234" y="286"/>
                    <a:pt x="161" y="329"/>
                    <a:pt x="161" y="329"/>
                  </a:cubicBezTo>
                  <a:cubicBezTo>
                    <a:pt x="161" y="329"/>
                    <a:pt x="88" y="286"/>
                    <a:pt x="55" y="246"/>
                  </a:cubicBezTo>
                  <a:close/>
                  <a:moveTo>
                    <a:pt x="161" y="53"/>
                  </a:moveTo>
                  <a:cubicBezTo>
                    <a:pt x="161" y="207"/>
                    <a:pt x="161" y="207"/>
                    <a:pt x="161" y="207"/>
                  </a:cubicBezTo>
                  <a:moveTo>
                    <a:pt x="161" y="231"/>
                  </a:moveTo>
                  <a:cubicBezTo>
                    <a:pt x="161" y="251"/>
                    <a:pt x="161" y="251"/>
                    <a:pt x="161" y="251"/>
                  </a:cubicBezTo>
                </a:path>
              </a:pathLst>
            </a:custGeom>
            <a:noFill/>
            <a:ln w="15875" cap="sq">
              <a:solidFill>
                <a:schemeClr val="accent6">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4244671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07C2C26-EFD2-E847-AEA7-5CEF245E0904}"/>
              </a:ext>
            </a:extLst>
          </p:cNvPr>
          <p:cNvSpPr>
            <a:spLocks noGrp="1"/>
          </p:cNvSpPr>
          <p:nvPr>
            <p:ph type="title"/>
          </p:nvPr>
        </p:nvSpPr>
        <p:spPr/>
        <p:txBody>
          <a:bodyPr/>
          <a:lstStyle/>
          <a:p>
            <a:r>
              <a:rPr lang="en-US" dirty="0"/>
              <a:t>Lesson 1: Data Analytics and Microsoft</a:t>
            </a:r>
          </a:p>
        </p:txBody>
      </p:sp>
      <p:sp>
        <p:nvSpPr>
          <p:cNvPr id="12" name="Fingerprint_E928" title="Icon of a fingerprint">
            <a:extLst>
              <a:ext uri="{FF2B5EF4-FFF2-40B4-BE49-F238E27FC236}">
                <a16:creationId xmlns:a16="http://schemas.microsoft.com/office/drawing/2014/main" id="{DAB46C52-AB74-4C27-B962-637F9D237953}"/>
              </a:ext>
            </a:extLst>
          </p:cNvPr>
          <p:cNvSpPr>
            <a:spLocks noChangeAspect="1" noEditPoints="1"/>
          </p:cNvSpPr>
          <p:nvPr/>
        </p:nvSpPr>
        <p:spPr bwMode="auto">
          <a:xfrm>
            <a:off x="10233107" y="2778590"/>
            <a:ext cx="951923" cy="1280160"/>
          </a:xfrm>
          <a:custGeom>
            <a:avLst/>
            <a:gdLst>
              <a:gd name="T0" fmla="*/ 1116 w 2414"/>
              <a:gd name="T1" fmla="*/ 1998 h 3246"/>
              <a:gd name="T2" fmla="*/ 117 w 2414"/>
              <a:gd name="T3" fmla="*/ 2996 h 3246"/>
              <a:gd name="T4" fmla="*/ 2115 w 2414"/>
              <a:gd name="T5" fmla="*/ 250 h 3246"/>
              <a:gd name="T6" fmla="*/ 1116 w 2414"/>
              <a:gd name="T7" fmla="*/ 0 h 3246"/>
              <a:gd name="T8" fmla="*/ 117 w 2414"/>
              <a:gd name="T9" fmla="*/ 250 h 3246"/>
              <a:gd name="T10" fmla="*/ 2414 w 2414"/>
              <a:gd name="T11" fmla="*/ 1248 h 3246"/>
              <a:gd name="T12" fmla="*/ 1116 w 2414"/>
              <a:gd name="T13" fmla="*/ 499 h 3246"/>
              <a:gd name="T14" fmla="*/ 0 w 2414"/>
              <a:gd name="T15" fmla="*/ 999 h 3246"/>
              <a:gd name="T16" fmla="*/ 1677 w 2414"/>
              <a:gd name="T17" fmla="*/ 3246 h 3246"/>
              <a:gd name="T18" fmla="*/ 2115 w 2414"/>
              <a:gd name="T19" fmla="*/ 1998 h 3246"/>
              <a:gd name="T20" fmla="*/ 1116 w 2414"/>
              <a:gd name="T21" fmla="*/ 999 h 3246"/>
              <a:gd name="T22" fmla="*/ 117 w 2414"/>
              <a:gd name="T23" fmla="*/ 1998 h 3246"/>
              <a:gd name="T24" fmla="*/ 946 w 2414"/>
              <a:gd name="T25" fmla="*/ 3246 h 3246"/>
              <a:gd name="T26" fmla="*/ 1616 w 2414"/>
              <a:gd name="T27" fmla="*/ 1998 h 3246"/>
              <a:gd name="T28" fmla="*/ 1116 w 2414"/>
              <a:gd name="T29" fmla="*/ 1498 h 3246"/>
              <a:gd name="T30" fmla="*/ 617 w 2414"/>
              <a:gd name="T31" fmla="*/ 1998 h 3246"/>
              <a:gd name="T32" fmla="*/ 117 w 2414"/>
              <a:gd name="T33" fmla="*/ 2497 h 3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14" h="3246">
                <a:moveTo>
                  <a:pt x="1116" y="1998"/>
                </a:moveTo>
                <a:cubicBezTo>
                  <a:pt x="1116" y="2550"/>
                  <a:pt x="669" y="2996"/>
                  <a:pt x="117" y="2996"/>
                </a:cubicBezTo>
                <a:moveTo>
                  <a:pt x="2115" y="250"/>
                </a:moveTo>
                <a:cubicBezTo>
                  <a:pt x="1819" y="91"/>
                  <a:pt x="1479" y="0"/>
                  <a:pt x="1116" y="0"/>
                </a:cubicBezTo>
                <a:cubicBezTo>
                  <a:pt x="754" y="0"/>
                  <a:pt x="413" y="91"/>
                  <a:pt x="117" y="250"/>
                </a:cubicBezTo>
                <a:moveTo>
                  <a:pt x="2414" y="1248"/>
                </a:moveTo>
                <a:cubicBezTo>
                  <a:pt x="2155" y="801"/>
                  <a:pt x="1671" y="499"/>
                  <a:pt x="1116" y="499"/>
                </a:cubicBezTo>
                <a:cubicBezTo>
                  <a:pt x="673" y="499"/>
                  <a:pt x="274" y="692"/>
                  <a:pt x="0" y="999"/>
                </a:cubicBezTo>
                <a:moveTo>
                  <a:pt x="1677" y="3246"/>
                </a:moveTo>
                <a:cubicBezTo>
                  <a:pt x="1951" y="2904"/>
                  <a:pt x="2115" y="2470"/>
                  <a:pt x="2115" y="1998"/>
                </a:cubicBezTo>
                <a:cubicBezTo>
                  <a:pt x="2115" y="1446"/>
                  <a:pt x="1668" y="999"/>
                  <a:pt x="1116" y="999"/>
                </a:cubicBezTo>
                <a:cubicBezTo>
                  <a:pt x="565" y="999"/>
                  <a:pt x="117" y="1446"/>
                  <a:pt x="117" y="1998"/>
                </a:cubicBezTo>
                <a:moveTo>
                  <a:pt x="946" y="3246"/>
                </a:moveTo>
                <a:cubicBezTo>
                  <a:pt x="1350" y="2978"/>
                  <a:pt x="1616" y="2519"/>
                  <a:pt x="1616" y="1998"/>
                </a:cubicBezTo>
                <a:cubicBezTo>
                  <a:pt x="1616" y="1722"/>
                  <a:pt x="1392" y="1498"/>
                  <a:pt x="1116" y="1498"/>
                </a:cubicBezTo>
                <a:cubicBezTo>
                  <a:pt x="840" y="1498"/>
                  <a:pt x="617" y="1722"/>
                  <a:pt x="617" y="1998"/>
                </a:cubicBezTo>
                <a:cubicBezTo>
                  <a:pt x="617" y="2274"/>
                  <a:pt x="393" y="2497"/>
                  <a:pt x="117" y="2497"/>
                </a:cubicBezTo>
              </a:path>
            </a:pathLst>
          </a:custGeom>
          <a:noFill/>
          <a:ln w="15875" cap="sq">
            <a:solidFill>
              <a:schemeClr val="accent6">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Tree>
    <p:extLst>
      <p:ext uri="{BB962C8B-B14F-4D97-AF65-F5344CB8AC3E}">
        <p14:creationId xmlns:p14="http://schemas.microsoft.com/office/powerpoint/2010/main" val="2281750522"/>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6B293DD1-BCDD-4DDD-82EC-8675E4FB99CC}"/>
              </a:ext>
            </a:extLst>
          </p:cNvPr>
          <p:cNvSpPr>
            <a:spLocks noGrp="1"/>
          </p:cNvSpPr>
          <p:nvPr>
            <p:ph type="title"/>
          </p:nvPr>
        </p:nvSpPr>
        <p:spPr/>
        <p:txBody>
          <a:bodyPr/>
          <a:lstStyle/>
          <a:p>
            <a:r>
              <a:rPr lang="en-US" dirty="0"/>
              <a:t>Introduction</a:t>
            </a:r>
          </a:p>
        </p:txBody>
      </p:sp>
      <p:sp>
        <p:nvSpPr>
          <p:cNvPr id="2" name="Text Placeholder 1">
            <a:extLst>
              <a:ext uri="{FF2B5EF4-FFF2-40B4-BE49-F238E27FC236}">
                <a16:creationId xmlns:a16="http://schemas.microsoft.com/office/drawing/2014/main" id="{44A49DAE-79D6-48FB-BB90-ED534D0C7C09}"/>
              </a:ext>
            </a:extLst>
          </p:cNvPr>
          <p:cNvSpPr>
            <a:spLocks noGrp="1"/>
          </p:cNvSpPr>
          <p:nvPr>
            <p:ph type="body" sz="quarter" idx="10"/>
          </p:nvPr>
        </p:nvSpPr>
        <p:spPr>
          <a:xfrm>
            <a:off x="432089" y="1083333"/>
            <a:ext cx="11341268" cy="468461"/>
          </a:xfrm>
        </p:spPr>
        <p:txBody>
          <a:bodyPr/>
          <a:lstStyle/>
          <a:p>
            <a:r>
              <a:rPr lang="en-US" sz="2350" dirty="0"/>
              <a:t>Data and information is the most strategic business asset. </a:t>
            </a:r>
          </a:p>
        </p:txBody>
      </p:sp>
      <p:grpSp>
        <p:nvGrpSpPr>
          <p:cNvPr id="6" name="Group 5" descr="A picture showing data ingestion from many different data sources to populate a Power BI report.">
            <a:extLst>
              <a:ext uri="{FF2B5EF4-FFF2-40B4-BE49-F238E27FC236}">
                <a16:creationId xmlns:a16="http://schemas.microsoft.com/office/drawing/2014/main" id="{FC8393B8-B3FF-40FA-A6EA-21A58AD39B62}"/>
              </a:ext>
            </a:extLst>
          </p:cNvPr>
          <p:cNvGrpSpPr/>
          <p:nvPr/>
        </p:nvGrpSpPr>
        <p:grpSpPr>
          <a:xfrm>
            <a:off x="696249" y="1959312"/>
            <a:ext cx="10916248" cy="3346894"/>
            <a:chOff x="459312" y="2705694"/>
            <a:chExt cx="11517851" cy="3504274"/>
          </a:xfrm>
        </p:grpSpPr>
        <p:grpSp>
          <p:nvGrpSpPr>
            <p:cNvPr id="7" name="Group 6" descr="A picture showing data ingestion from many different data sources to populate a Power BI report.">
              <a:extLst>
                <a:ext uri="{FF2B5EF4-FFF2-40B4-BE49-F238E27FC236}">
                  <a16:creationId xmlns:a16="http://schemas.microsoft.com/office/drawing/2014/main" id="{B75FEF41-81BB-405B-827E-53D4EE8626E3}"/>
                </a:ext>
              </a:extLst>
            </p:cNvPr>
            <p:cNvGrpSpPr/>
            <p:nvPr/>
          </p:nvGrpSpPr>
          <p:grpSpPr>
            <a:xfrm>
              <a:off x="3211437" y="2705694"/>
              <a:ext cx="8765726" cy="3504274"/>
              <a:chOff x="3543862" y="2750697"/>
              <a:chExt cx="8765726" cy="3504274"/>
            </a:xfrm>
          </p:grpSpPr>
          <p:pic>
            <p:nvPicPr>
              <p:cNvPr id="27" name="Graphic 26" descr="Filter with solid fill">
                <a:extLst>
                  <a:ext uri="{FF2B5EF4-FFF2-40B4-BE49-F238E27FC236}">
                    <a16:creationId xmlns:a16="http://schemas.microsoft.com/office/drawing/2014/main" id="{B261B735-26E2-49C3-96A1-E294AC1B01E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6200000">
                <a:off x="3543862" y="3044813"/>
                <a:ext cx="2687869" cy="2687869"/>
              </a:xfrm>
              <a:prstGeom prst="rect">
                <a:avLst/>
              </a:prstGeom>
            </p:spPr>
          </p:pic>
          <p:pic>
            <p:nvPicPr>
              <p:cNvPr id="28" name="Graphic 27" descr="Gears outline">
                <a:extLst>
                  <a:ext uri="{FF2B5EF4-FFF2-40B4-BE49-F238E27FC236}">
                    <a16:creationId xmlns:a16="http://schemas.microsoft.com/office/drawing/2014/main" id="{89811E81-AD49-4680-98D9-39178B903C5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911036" y="3985165"/>
                <a:ext cx="607271" cy="607271"/>
              </a:xfrm>
              <a:prstGeom prst="rect">
                <a:avLst/>
              </a:prstGeom>
            </p:spPr>
          </p:pic>
          <p:pic>
            <p:nvPicPr>
              <p:cNvPr id="29" name="Graphic 28" descr="Single gear outline">
                <a:extLst>
                  <a:ext uri="{FF2B5EF4-FFF2-40B4-BE49-F238E27FC236}">
                    <a16:creationId xmlns:a16="http://schemas.microsoft.com/office/drawing/2014/main" id="{9A8D0CDC-0B99-4821-B420-6978DE5F54B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216290" y="4207159"/>
                <a:ext cx="531232" cy="531232"/>
              </a:xfrm>
              <a:prstGeom prst="rect">
                <a:avLst/>
              </a:prstGeom>
            </p:spPr>
          </p:pic>
          <p:pic>
            <p:nvPicPr>
              <p:cNvPr id="30" name="Picture 29" descr="Graphical user interface, chart&#10;&#10;Description automatically generated">
                <a:extLst>
                  <a:ext uri="{FF2B5EF4-FFF2-40B4-BE49-F238E27FC236}">
                    <a16:creationId xmlns:a16="http://schemas.microsoft.com/office/drawing/2014/main" id="{FEE2531A-AE61-4B31-81FF-A90FF7E96301}"/>
                  </a:ext>
                </a:extLst>
              </p:cNvPr>
              <p:cNvPicPr>
                <a:picLocks noChangeAspect="1"/>
              </p:cNvPicPr>
              <p:nvPr/>
            </p:nvPicPr>
            <p:blipFill>
              <a:blip r:embed="rId9"/>
              <a:stretch>
                <a:fillRect/>
              </a:stretch>
            </p:blipFill>
            <p:spPr>
              <a:xfrm>
                <a:off x="5992337" y="2750697"/>
                <a:ext cx="6317251" cy="3504274"/>
              </a:xfrm>
              <a:prstGeom prst="rect">
                <a:avLst/>
              </a:prstGeom>
            </p:spPr>
          </p:pic>
        </p:grpSp>
        <p:grpSp>
          <p:nvGrpSpPr>
            <p:cNvPr id="8" name="Group 7">
              <a:extLst>
                <a:ext uri="{FF2B5EF4-FFF2-40B4-BE49-F238E27FC236}">
                  <a16:creationId xmlns:a16="http://schemas.microsoft.com/office/drawing/2014/main" id="{1A64B766-40FB-4FDA-8FAD-D9D6742A2508}"/>
                </a:ext>
              </a:extLst>
            </p:cNvPr>
            <p:cNvGrpSpPr/>
            <p:nvPr/>
          </p:nvGrpSpPr>
          <p:grpSpPr>
            <a:xfrm>
              <a:off x="459312" y="2837280"/>
              <a:ext cx="2901321" cy="3012927"/>
              <a:chOff x="1134510" y="3068438"/>
              <a:chExt cx="2901321" cy="3012927"/>
            </a:xfrm>
          </p:grpSpPr>
          <p:sp>
            <p:nvSpPr>
              <p:cNvPr id="10" name="Oval 9">
                <a:extLst>
                  <a:ext uri="{FF2B5EF4-FFF2-40B4-BE49-F238E27FC236}">
                    <a16:creationId xmlns:a16="http://schemas.microsoft.com/office/drawing/2014/main" id="{E1D5E2A8-FBDA-47F7-8E85-C4AF9F792393}"/>
                  </a:ext>
                </a:extLst>
              </p:cNvPr>
              <p:cNvSpPr/>
              <p:nvPr/>
            </p:nvSpPr>
            <p:spPr bwMode="auto">
              <a:xfrm>
                <a:off x="1134510" y="3068438"/>
                <a:ext cx="2901321" cy="3012927"/>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11" name="Picture 10">
                <a:extLst>
                  <a:ext uri="{FF2B5EF4-FFF2-40B4-BE49-F238E27FC236}">
                    <a16:creationId xmlns:a16="http://schemas.microsoft.com/office/drawing/2014/main" id="{91FE2C78-4FD2-40CF-A46C-386301BD442A}"/>
                  </a:ext>
                </a:extLst>
              </p:cNvPr>
              <p:cNvPicPr>
                <a:picLocks noChangeAspect="1"/>
              </p:cNvPicPr>
              <p:nvPr/>
            </p:nvPicPr>
            <p:blipFill>
              <a:blip r:embed="rId10"/>
              <a:stretch>
                <a:fillRect/>
              </a:stretch>
            </p:blipFill>
            <p:spPr>
              <a:xfrm>
                <a:off x="2785554" y="4288830"/>
                <a:ext cx="364480" cy="375589"/>
              </a:xfrm>
              <a:prstGeom prst="rect">
                <a:avLst/>
              </a:prstGeom>
            </p:spPr>
          </p:pic>
          <p:pic>
            <p:nvPicPr>
              <p:cNvPr id="12" name="Picture 11">
                <a:extLst>
                  <a:ext uri="{FF2B5EF4-FFF2-40B4-BE49-F238E27FC236}">
                    <a16:creationId xmlns:a16="http://schemas.microsoft.com/office/drawing/2014/main" id="{C16FFCFB-7B17-40D0-9E0D-85C8AE854755}"/>
                  </a:ext>
                </a:extLst>
              </p:cNvPr>
              <p:cNvPicPr>
                <a:picLocks noChangeAspect="1"/>
              </p:cNvPicPr>
              <p:nvPr/>
            </p:nvPicPr>
            <p:blipFill>
              <a:blip r:embed="rId11"/>
              <a:stretch>
                <a:fillRect/>
              </a:stretch>
            </p:blipFill>
            <p:spPr>
              <a:xfrm>
                <a:off x="1378126" y="4512939"/>
                <a:ext cx="625418" cy="635359"/>
              </a:xfrm>
              <a:prstGeom prst="rect">
                <a:avLst/>
              </a:prstGeom>
            </p:spPr>
          </p:pic>
          <p:pic>
            <p:nvPicPr>
              <p:cNvPr id="13" name="Picture 12">
                <a:extLst>
                  <a:ext uri="{FF2B5EF4-FFF2-40B4-BE49-F238E27FC236}">
                    <a16:creationId xmlns:a16="http://schemas.microsoft.com/office/drawing/2014/main" id="{AB6B8C7C-6C20-4528-BCE0-294238B99876}"/>
                  </a:ext>
                </a:extLst>
              </p:cNvPr>
              <p:cNvPicPr>
                <a:picLocks noChangeAspect="1"/>
              </p:cNvPicPr>
              <p:nvPr/>
            </p:nvPicPr>
            <p:blipFill>
              <a:blip r:embed="rId12"/>
              <a:stretch>
                <a:fillRect/>
              </a:stretch>
            </p:blipFill>
            <p:spPr>
              <a:xfrm>
                <a:off x="2404077" y="3224749"/>
                <a:ext cx="471155" cy="481388"/>
              </a:xfrm>
              <a:prstGeom prst="rect">
                <a:avLst/>
              </a:prstGeom>
            </p:spPr>
          </p:pic>
          <p:pic>
            <p:nvPicPr>
              <p:cNvPr id="14" name="Picture 13" descr="Icon&#10;&#10;Description automatically generated">
                <a:extLst>
                  <a:ext uri="{FF2B5EF4-FFF2-40B4-BE49-F238E27FC236}">
                    <a16:creationId xmlns:a16="http://schemas.microsoft.com/office/drawing/2014/main" id="{34B5D795-340D-4DDD-A753-890DE0D8FD77}"/>
                  </a:ext>
                </a:extLst>
              </p:cNvPr>
              <p:cNvPicPr>
                <a:picLocks noChangeAspect="1"/>
              </p:cNvPicPr>
              <p:nvPr/>
            </p:nvPicPr>
            <p:blipFill>
              <a:blip r:embed="rId13"/>
              <a:stretch>
                <a:fillRect/>
              </a:stretch>
            </p:blipFill>
            <p:spPr>
              <a:xfrm>
                <a:off x="3345088" y="4408496"/>
                <a:ext cx="432355" cy="425216"/>
              </a:xfrm>
              <a:prstGeom prst="rect">
                <a:avLst/>
              </a:prstGeom>
            </p:spPr>
          </p:pic>
          <p:pic>
            <p:nvPicPr>
              <p:cNvPr id="15" name="Picture 14">
                <a:extLst>
                  <a:ext uri="{FF2B5EF4-FFF2-40B4-BE49-F238E27FC236}">
                    <a16:creationId xmlns:a16="http://schemas.microsoft.com/office/drawing/2014/main" id="{C8E7E202-4625-48B6-A7D8-B9C8F08EBB66}"/>
                  </a:ext>
                </a:extLst>
              </p:cNvPr>
              <p:cNvPicPr>
                <a:picLocks noChangeAspect="1"/>
              </p:cNvPicPr>
              <p:nvPr/>
            </p:nvPicPr>
            <p:blipFill>
              <a:blip r:embed="rId14"/>
              <a:stretch>
                <a:fillRect/>
              </a:stretch>
            </p:blipFill>
            <p:spPr>
              <a:xfrm>
                <a:off x="1818610" y="3863534"/>
                <a:ext cx="476809" cy="491966"/>
              </a:xfrm>
              <a:prstGeom prst="rect">
                <a:avLst/>
              </a:prstGeom>
            </p:spPr>
          </p:pic>
          <p:pic>
            <p:nvPicPr>
              <p:cNvPr id="16" name="Picture 15">
                <a:extLst>
                  <a:ext uri="{FF2B5EF4-FFF2-40B4-BE49-F238E27FC236}">
                    <a16:creationId xmlns:a16="http://schemas.microsoft.com/office/drawing/2014/main" id="{ECB0FE73-7C17-4110-94F5-FCCBD6A93FAF}"/>
                  </a:ext>
                </a:extLst>
              </p:cNvPr>
              <p:cNvPicPr>
                <a:picLocks noChangeAspect="1"/>
              </p:cNvPicPr>
              <p:nvPr/>
            </p:nvPicPr>
            <p:blipFill>
              <a:blip r:embed="rId15"/>
              <a:stretch>
                <a:fillRect/>
              </a:stretch>
            </p:blipFill>
            <p:spPr>
              <a:xfrm>
                <a:off x="2484193" y="5475880"/>
                <a:ext cx="499335" cy="478426"/>
              </a:xfrm>
              <a:prstGeom prst="rect">
                <a:avLst/>
              </a:prstGeom>
            </p:spPr>
          </p:pic>
          <p:pic>
            <p:nvPicPr>
              <p:cNvPr id="17" name="Picture 16">
                <a:extLst>
                  <a:ext uri="{FF2B5EF4-FFF2-40B4-BE49-F238E27FC236}">
                    <a16:creationId xmlns:a16="http://schemas.microsoft.com/office/drawing/2014/main" id="{7041C433-E6F6-4A15-A06A-0356F016446F}"/>
                  </a:ext>
                </a:extLst>
              </p:cNvPr>
              <p:cNvPicPr>
                <a:picLocks noChangeAspect="1"/>
              </p:cNvPicPr>
              <p:nvPr/>
            </p:nvPicPr>
            <p:blipFill>
              <a:blip r:embed="rId16"/>
              <a:stretch>
                <a:fillRect/>
              </a:stretch>
            </p:blipFill>
            <p:spPr>
              <a:xfrm>
                <a:off x="1376590" y="4056558"/>
                <a:ext cx="263660" cy="273802"/>
              </a:xfrm>
              <a:prstGeom prst="rect">
                <a:avLst/>
              </a:prstGeom>
            </p:spPr>
          </p:pic>
          <p:pic>
            <p:nvPicPr>
              <p:cNvPr id="18" name="Picture 17">
                <a:extLst>
                  <a:ext uri="{FF2B5EF4-FFF2-40B4-BE49-F238E27FC236}">
                    <a16:creationId xmlns:a16="http://schemas.microsoft.com/office/drawing/2014/main" id="{07FE2426-55C6-48FF-BBE6-4F8277D8EB43}"/>
                  </a:ext>
                </a:extLst>
              </p:cNvPr>
              <p:cNvPicPr>
                <a:picLocks noChangeAspect="1"/>
              </p:cNvPicPr>
              <p:nvPr/>
            </p:nvPicPr>
            <p:blipFill rotWithShape="1">
              <a:blip r:embed="rId17"/>
              <a:srcRect l="18449" t="18449" r="18449" b="18449"/>
              <a:stretch/>
            </p:blipFill>
            <p:spPr>
              <a:xfrm>
                <a:off x="3512930" y="3889849"/>
                <a:ext cx="417206" cy="433255"/>
              </a:xfrm>
              <a:prstGeom prst="rect">
                <a:avLst/>
              </a:prstGeom>
            </p:spPr>
          </p:pic>
          <p:pic>
            <p:nvPicPr>
              <p:cNvPr id="19" name="Picture 18" descr="tmpb3jdpwfd">
                <a:extLst>
                  <a:ext uri="{FF2B5EF4-FFF2-40B4-BE49-F238E27FC236}">
                    <a16:creationId xmlns:a16="http://schemas.microsoft.com/office/drawing/2014/main" id="{D0C33A8D-222A-4889-8730-6D3008C7D5C8}"/>
                  </a:ext>
                </a:extLst>
              </p:cNvPr>
              <p:cNvPicPr>
                <a:picLocks noChangeAspect="1"/>
              </p:cNvPicPr>
              <p:nvPr/>
            </p:nvPicPr>
            <p:blipFill>
              <a:blip r:embed="rId18"/>
              <a:stretch>
                <a:fillRect/>
              </a:stretch>
            </p:blipFill>
            <p:spPr>
              <a:xfrm>
                <a:off x="2874646" y="4916798"/>
                <a:ext cx="941654" cy="687569"/>
              </a:xfrm>
              <a:prstGeom prst="rect">
                <a:avLst/>
              </a:prstGeom>
            </p:spPr>
          </p:pic>
          <p:pic>
            <p:nvPicPr>
              <p:cNvPr id="20" name="Picture 4" descr="Image result for mailchimp logo">
                <a:extLst>
                  <a:ext uri="{FF2B5EF4-FFF2-40B4-BE49-F238E27FC236}">
                    <a16:creationId xmlns:a16="http://schemas.microsoft.com/office/drawing/2014/main" id="{5F5072F0-461A-432F-BEBA-61299D0D598B}"/>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1522032" y="3582856"/>
                <a:ext cx="294625" cy="320744"/>
              </a:xfrm>
              <a:prstGeom prst="rect">
                <a:avLst/>
              </a:prstGeom>
              <a:extLst>
                <a:ext uri="{909E8E84-426E-40DD-AFC4-6F175D3DCCD1}">
                  <a14:hiddenFill xmlns:a14="http://schemas.microsoft.com/office/drawing/2010/main">
                    <a:solidFill>
                      <a:srgbClr val="FFFFFF"/>
                    </a:solidFill>
                  </a14:hiddenFill>
                </a:ext>
              </a:extLst>
            </p:spPr>
          </p:pic>
          <p:pic>
            <p:nvPicPr>
              <p:cNvPr id="21" name="Picture 20" descr="tmp1jb5nrdx">
                <a:extLst>
                  <a:ext uri="{FF2B5EF4-FFF2-40B4-BE49-F238E27FC236}">
                    <a16:creationId xmlns:a16="http://schemas.microsoft.com/office/drawing/2014/main" id="{51D51601-6432-4F61-8CF6-F603E02823EB}"/>
                  </a:ext>
                </a:extLst>
              </p:cNvPr>
              <p:cNvPicPr>
                <a:picLocks noChangeAspect="1"/>
              </p:cNvPicPr>
              <p:nvPr/>
            </p:nvPicPr>
            <p:blipFill rotWithShape="1">
              <a:blip r:embed="rId20">
                <a:clrChange>
                  <a:clrFrom>
                    <a:srgbClr val="FFFFFF"/>
                  </a:clrFrom>
                  <a:clrTo>
                    <a:srgbClr val="FFFFFF">
                      <a:alpha val="0"/>
                    </a:srgbClr>
                  </a:clrTo>
                </a:clrChange>
              </a:blip>
              <a:srcRect r="66893"/>
              <a:stretch/>
            </p:blipFill>
            <p:spPr>
              <a:xfrm>
                <a:off x="2370869" y="4747557"/>
                <a:ext cx="520839" cy="502366"/>
              </a:xfrm>
              <a:prstGeom prst="rect">
                <a:avLst/>
              </a:prstGeom>
            </p:spPr>
          </p:pic>
          <p:pic>
            <p:nvPicPr>
              <p:cNvPr id="22" name="Picture 21">
                <a:extLst>
                  <a:ext uri="{FF2B5EF4-FFF2-40B4-BE49-F238E27FC236}">
                    <a16:creationId xmlns:a16="http://schemas.microsoft.com/office/drawing/2014/main" id="{49A11143-E438-41E5-AAE7-32DABB49C4ED}"/>
                  </a:ext>
                </a:extLst>
              </p:cNvPr>
              <p:cNvPicPr>
                <a:picLocks noChangeAspect="1"/>
              </p:cNvPicPr>
              <p:nvPr/>
            </p:nvPicPr>
            <p:blipFill>
              <a:blip r:embed="rId21"/>
              <a:stretch>
                <a:fillRect/>
              </a:stretch>
            </p:blipFill>
            <p:spPr>
              <a:xfrm>
                <a:off x="1835201" y="3296164"/>
                <a:ext cx="612393" cy="528261"/>
              </a:xfrm>
              <a:prstGeom prst="rect">
                <a:avLst/>
              </a:prstGeom>
            </p:spPr>
          </p:pic>
          <p:pic>
            <p:nvPicPr>
              <p:cNvPr id="23" name="Picture 22">
                <a:extLst>
                  <a:ext uri="{FF2B5EF4-FFF2-40B4-BE49-F238E27FC236}">
                    <a16:creationId xmlns:a16="http://schemas.microsoft.com/office/drawing/2014/main" id="{DFE30D09-C872-4561-AB4C-47FE188052E5}"/>
                  </a:ext>
                </a:extLst>
              </p:cNvPr>
              <p:cNvPicPr>
                <a:picLocks noChangeAspect="1"/>
              </p:cNvPicPr>
              <p:nvPr/>
            </p:nvPicPr>
            <p:blipFill>
              <a:blip r:embed="rId22">
                <a:clrChange>
                  <a:clrFrom>
                    <a:srgbClr val="FFFFFF"/>
                  </a:clrFrom>
                  <a:clrTo>
                    <a:srgbClr val="FFFFFF">
                      <a:alpha val="0"/>
                    </a:srgbClr>
                  </a:clrTo>
                </a:clrChange>
              </a:blip>
              <a:stretch>
                <a:fillRect/>
              </a:stretch>
            </p:blipFill>
            <p:spPr>
              <a:xfrm>
                <a:off x="2743888" y="3281840"/>
                <a:ext cx="826407" cy="653863"/>
              </a:xfrm>
              <a:prstGeom prst="rect">
                <a:avLst/>
              </a:prstGeom>
            </p:spPr>
          </p:pic>
          <p:pic>
            <p:nvPicPr>
              <p:cNvPr id="24" name="Picture 4" descr="Image result for sap">
                <a:extLst>
                  <a:ext uri="{FF2B5EF4-FFF2-40B4-BE49-F238E27FC236}">
                    <a16:creationId xmlns:a16="http://schemas.microsoft.com/office/drawing/2014/main" id="{BECD5476-B9D9-4379-A6E6-18A8951BFC6D}"/>
                  </a:ext>
                </a:extLst>
              </p:cNvPr>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1676235" y="5265934"/>
                <a:ext cx="908936" cy="481388"/>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descr="Image result for oracle">
                <a:extLst>
                  <a:ext uri="{FF2B5EF4-FFF2-40B4-BE49-F238E27FC236}">
                    <a16:creationId xmlns:a16="http://schemas.microsoft.com/office/drawing/2014/main" id="{64893BCB-D833-4F8E-93EF-74BFB4EF5648}"/>
                  </a:ext>
                </a:extLst>
              </p:cNvPr>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2324897" y="3950659"/>
                <a:ext cx="1158889" cy="287568"/>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10" descr="Related image">
                <a:extLst>
                  <a:ext uri="{FF2B5EF4-FFF2-40B4-BE49-F238E27FC236}">
                    <a16:creationId xmlns:a16="http://schemas.microsoft.com/office/drawing/2014/main" id="{BA660C09-04CD-4231-8A8E-40B49194E7C3}"/>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2144675" y="4273200"/>
                <a:ext cx="523809" cy="543959"/>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3" name="Rectangle 2">
            <a:extLst>
              <a:ext uri="{FF2B5EF4-FFF2-40B4-BE49-F238E27FC236}">
                <a16:creationId xmlns:a16="http://schemas.microsoft.com/office/drawing/2014/main" id="{1F1ADCEB-22BC-4F7E-A027-B6A79D89AFCB}"/>
              </a:ext>
            </a:extLst>
          </p:cNvPr>
          <p:cNvSpPr/>
          <p:nvPr/>
        </p:nvSpPr>
        <p:spPr bwMode="auto">
          <a:xfrm>
            <a:off x="483740" y="1551794"/>
            <a:ext cx="11341267" cy="4222872"/>
          </a:xfrm>
          <a:prstGeom prst="rect">
            <a:avLst/>
          </a:prstGeom>
          <a:noFill/>
          <a:ln w="1905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t" anchorCtr="0" forceAA="0" compatLnSpc="1">
            <a:prstTxWarp prst="textNoShape">
              <a:avLst/>
            </a:prstTxWarp>
            <a:noAutofit/>
          </a:bodyPr>
          <a:lstStyle/>
          <a:p>
            <a:pPr defTabSz="914102" fontAlgn="base">
              <a:spcBef>
                <a:spcPct val="0"/>
              </a:spcBef>
              <a:spcAft>
                <a:spcPts val="98"/>
              </a:spcAft>
            </a:pPr>
            <a:endParaRPr lang="en-US" sz="980">
              <a:solidFill>
                <a:schemeClr val="bg1"/>
              </a:solidFill>
              <a:ea typeface="Segoe UI" pitchFamily="34" charset="0"/>
              <a:cs typeface="Segoe UI" pitchFamily="34" charset="0"/>
            </a:endParaRPr>
          </a:p>
        </p:txBody>
      </p:sp>
    </p:spTree>
    <p:extLst>
      <p:ext uri="{BB962C8B-B14F-4D97-AF65-F5344CB8AC3E}">
        <p14:creationId xmlns:p14="http://schemas.microsoft.com/office/powerpoint/2010/main" val="4283358613"/>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42854-46B9-3C46-86ED-051FEA185446}"/>
              </a:ext>
            </a:extLst>
          </p:cNvPr>
          <p:cNvSpPr>
            <a:spLocks noGrp="1"/>
          </p:cNvSpPr>
          <p:nvPr>
            <p:ph type="title"/>
          </p:nvPr>
        </p:nvSpPr>
        <p:spPr>
          <a:xfrm>
            <a:off x="418644" y="440494"/>
            <a:ext cx="5543516" cy="728448"/>
          </a:xfrm>
        </p:spPr>
        <p:txBody>
          <a:bodyPr wrap="square" anchor="t">
            <a:normAutofit/>
          </a:bodyPr>
          <a:lstStyle/>
          <a:p>
            <a:r>
              <a:rPr lang="en-US" dirty="0"/>
              <a:t>Overview of Data Analysis</a:t>
            </a:r>
          </a:p>
        </p:txBody>
      </p:sp>
      <p:sp>
        <p:nvSpPr>
          <p:cNvPr id="4" name="Text Placeholder 3">
            <a:extLst>
              <a:ext uri="{FF2B5EF4-FFF2-40B4-BE49-F238E27FC236}">
                <a16:creationId xmlns:a16="http://schemas.microsoft.com/office/drawing/2014/main" id="{6C3C5881-FB2A-8B41-9CA7-F4E88A1AA257}"/>
              </a:ext>
            </a:extLst>
          </p:cNvPr>
          <p:cNvSpPr>
            <a:spLocks noGrp="1"/>
          </p:cNvSpPr>
          <p:nvPr>
            <p:ph type="body" sz="quarter" idx="14"/>
          </p:nvPr>
        </p:nvSpPr>
        <p:spPr>
          <a:xfrm>
            <a:off x="418645" y="1351280"/>
            <a:ext cx="4478476" cy="4019973"/>
          </a:xfrm>
          <a:solidFill>
            <a:schemeClr val="bg1">
              <a:lumMod val="85000"/>
            </a:schemeClr>
          </a:solidFill>
          <a:ln>
            <a:solidFill>
              <a:schemeClr val="bg1">
                <a:lumMod val="85000"/>
              </a:schemeClr>
            </a:solidFill>
          </a:ln>
        </p:spPr>
        <p:txBody>
          <a:bodyPr wrap="square">
            <a:noAutofit/>
          </a:bodyPr>
          <a:lstStyle/>
          <a:p>
            <a:pPr>
              <a:spcAft>
                <a:spcPts val="600"/>
              </a:spcAft>
            </a:pPr>
            <a:r>
              <a:rPr lang="en-US" sz="2350" dirty="0"/>
              <a:t>Data Analysis is telling a story with data.</a:t>
            </a:r>
          </a:p>
          <a:p>
            <a:pPr>
              <a:spcAft>
                <a:spcPts val="600"/>
              </a:spcAft>
            </a:pPr>
            <a:endParaRPr lang="en-US" sz="2350" dirty="0"/>
          </a:p>
          <a:p>
            <a:pPr>
              <a:spcAft>
                <a:spcPts val="600"/>
              </a:spcAft>
            </a:pPr>
            <a:r>
              <a:rPr lang="en-US" sz="2350" dirty="0"/>
              <a:t>Five categories of analytics:</a:t>
            </a:r>
          </a:p>
          <a:p>
            <a:pPr marL="342900" indent="-342900">
              <a:spcAft>
                <a:spcPts val="600"/>
              </a:spcAft>
              <a:buFont typeface="Arial" panose="020B0604020202020204" pitchFamily="34" charset="0"/>
              <a:buChar char="•"/>
            </a:pPr>
            <a:r>
              <a:rPr lang="en-US" sz="2350" dirty="0">
                <a:latin typeface="+mn-lt"/>
              </a:rPr>
              <a:t>Descriptive</a:t>
            </a:r>
          </a:p>
          <a:p>
            <a:pPr marL="342900" indent="-342900">
              <a:spcAft>
                <a:spcPts val="600"/>
              </a:spcAft>
              <a:buFont typeface="Arial" panose="020B0604020202020204" pitchFamily="34" charset="0"/>
              <a:buChar char="•"/>
            </a:pPr>
            <a:r>
              <a:rPr lang="en-US" sz="2350" dirty="0">
                <a:latin typeface="+mn-lt"/>
              </a:rPr>
              <a:t>Diagnostic</a:t>
            </a:r>
          </a:p>
          <a:p>
            <a:pPr marL="342900" indent="-342900">
              <a:spcAft>
                <a:spcPts val="600"/>
              </a:spcAft>
              <a:buFont typeface="Arial" panose="020B0604020202020204" pitchFamily="34" charset="0"/>
              <a:buChar char="•"/>
            </a:pPr>
            <a:r>
              <a:rPr lang="en-US" sz="2350" dirty="0">
                <a:latin typeface="+mn-lt"/>
              </a:rPr>
              <a:t>Predictive</a:t>
            </a:r>
          </a:p>
          <a:p>
            <a:pPr marL="342900" indent="-342900">
              <a:spcAft>
                <a:spcPts val="600"/>
              </a:spcAft>
              <a:buFont typeface="Arial" panose="020B0604020202020204" pitchFamily="34" charset="0"/>
              <a:buChar char="•"/>
            </a:pPr>
            <a:r>
              <a:rPr lang="en-US" sz="2350" dirty="0">
                <a:latin typeface="+mn-lt"/>
              </a:rPr>
              <a:t>Prescriptive</a:t>
            </a:r>
          </a:p>
          <a:p>
            <a:pPr marL="342900" indent="-342900">
              <a:spcAft>
                <a:spcPts val="600"/>
              </a:spcAft>
              <a:buFont typeface="Arial" panose="020B0604020202020204" pitchFamily="34" charset="0"/>
              <a:buChar char="•"/>
            </a:pPr>
            <a:r>
              <a:rPr lang="en-US" sz="2350" dirty="0">
                <a:latin typeface="+mn-lt"/>
              </a:rPr>
              <a:t>Cognitive</a:t>
            </a:r>
          </a:p>
        </p:txBody>
      </p:sp>
      <p:pic>
        <p:nvPicPr>
          <p:cNvPr id="5" name="Picture 4" descr="A picture showing all the different devices in which to run Power BI, including mobile phones and tablets.">
            <a:extLst>
              <a:ext uri="{FF2B5EF4-FFF2-40B4-BE49-F238E27FC236}">
                <a16:creationId xmlns:a16="http://schemas.microsoft.com/office/drawing/2014/main" id="{D0E0C2F8-4075-424D-9189-E54CFAD6BC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99922" y="1779914"/>
            <a:ext cx="5973053" cy="3195583"/>
          </a:xfrm>
          <a:prstGeom prst="rect">
            <a:avLst/>
          </a:prstGeom>
          <a:noFill/>
        </p:spPr>
      </p:pic>
      <p:sp>
        <p:nvSpPr>
          <p:cNvPr id="3" name="Rectangle 2">
            <a:extLst>
              <a:ext uri="{FF2B5EF4-FFF2-40B4-BE49-F238E27FC236}">
                <a16:creationId xmlns:a16="http://schemas.microsoft.com/office/drawing/2014/main" id="{130385D4-CB61-4998-9E9E-D6A964E3E79D}"/>
              </a:ext>
            </a:extLst>
          </p:cNvPr>
          <p:cNvSpPr/>
          <p:nvPr/>
        </p:nvSpPr>
        <p:spPr bwMode="auto">
          <a:xfrm>
            <a:off x="5181600" y="1351280"/>
            <a:ext cx="6591756" cy="4019973"/>
          </a:xfrm>
          <a:prstGeom prst="rect">
            <a:avLst/>
          </a:prstGeom>
          <a:noFill/>
          <a:ln w="1905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t" anchorCtr="0" forceAA="0" compatLnSpc="1">
            <a:prstTxWarp prst="textNoShape">
              <a:avLst/>
            </a:prstTxWarp>
            <a:noAutofit/>
          </a:bodyPr>
          <a:lstStyle/>
          <a:p>
            <a:pPr defTabSz="914102" fontAlgn="base">
              <a:spcBef>
                <a:spcPct val="0"/>
              </a:spcBef>
              <a:spcAft>
                <a:spcPts val="98"/>
              </a:spcAft>
            </a:pPr>
            <a:endParaRPr lang="en-US" sz="980">
              <a:solidFill>
                <a:schemeClr val="bg1"/>
              </a:solidFill>
              <a:ea typeface="Segoe UI" pitchFamily="34" charset="0"/>
              <a:cs typeface="Segoe UI" pitchFamily="34" charset="0"/>
            </a:endParaRPr>
          </a:p>
        </p:txBody>
      </p:sp>
    </p:spTree>
    <p:extLst>
      <p:ext uri="{BB962C8B-B14F-4D97-AF65-F5344CB8AC3E}">
        <p14:creationId xmlns:p14="http://schemas.microsoft.com/office/powerpoint/2010/main" val="72099933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Roles in Data</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455995" y="1295323"/>
            <a:ext cx="9384447" cy="2544286"/>
          </a:xfrm>
        </p:spPr>
        <p:txBody>
          <a:bodyPr/>
          <a:lstStyle/>
          <a:p>
            <a:pPr marL="342900" indent="-342900">
              <a:buFont typeface="Arial" panose="020B0604020202020204" pitchFamily="34" charset="0"/>
              <a:buChar char="•"/>
            </a:pPr>
            <a:r>
              <a:rPr lang="en-US" dirty="0">
                <a:latin typeface="+mn-lt"/>
              </a:rPr>
              <a:t>Business Analyst</a:t>
            </a:r>
          </a:p>
          <a:p>
            <a:pPr marL="342900" indent="-342900">
              <a:lnSpc>
                <a:spcPct val="100000"/>
              </a:lnSpc>
              <a:buFont typeface="Arial" panose="020B0604020202020204" pitchFamily="34" charset="0"/>
              <a:buChar char="•"/>
            </a:pPr>
            <a:r>
              <a:rPr lang="en-US" dirty="0">
                <a:latin typeface="+mn-lt"/>
              </a:rPr>
              <a:t>Data Analyst (PL-300)</a:t>
            </a:r>
          </a:p>
          <a:p>
            <a:pPr marL="342900" indent="-342900">
              <a:lnSpc>
                <a:spcPct val="100000"/>
              </a:lnSpc>
              <a:buFont typeface="Arial" panose="020B0604020202020204" pitchFamily="34" charset="0"/>
              <a:buChar char="•"/>
            </a:pPr>
            <a:r>
              <a:rPr lang="en-US" dirty="0">
                <a:latin typeface="+mn-lt"/>
              </a:rPr>
              <a:t>Data Engineer (DP-203)</a:t>
            </a:r>
          </a:p>
          <a:p>
            <a:pPr marL="342900" indent="-342900">
              <a:lnSpc>
                <a:spcPct val="100000"/>
              </a:lnSpc>
              <a:buFont typeface="Arial" panose="020B0604020202020204" pitchFamily="34" charset="0"/>
              <a:buChar char="•"/>
            </a:pPr>
            <a:r>
              <a:rPr lang="en-US" dirty="0">
                <a:latin typeface="+mn-lt"/>
              </a:rPr>
              <a:t>Data Scientist (DP-100)</a:t>
            </a:r>
          </a:p>
          <a:p>
            <a:pPr marL="342900" indent="-342900">
              <a:lnSpc>
                <a:spcPct val="100000"/>
              </a:lnSpc>
              <a:buFont typeface="Arial" panose="020B0604020202020204" pitchFamily="34" charset="0"/>
              <a:buChar char="•"/>
            </a:pPr>
            <a:r>
              <a:rPr lang="en-US" dirty="0">
                <a:latin typeface="+mn-lt"/>
              </a:rPr>
              <a:t>Database Administrator (DP-300)	</a:t>
            </a:r>
          </a:p>
        </p:txBody>
      </p:sp>
    </p:spTree>
    <p:extLst>
      <p:ext uri="{BB962C8B-B14F-4D97-AF65-F5344CB8AC3E}">
        <p14:creationId xmlns:p14="http://schemas.microsoft.com/office/powerpoint/2010/main" val="1029767806"/>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Tasks of a Data Analyst</a:t>
            </a:r>
          </a:p>
        </p:txBody>
      </p:sp>
      <p:sp>
        <p:nvSpPr>
          <p:cNvPr id="6" name="Text Placeholder 5"/>
          <p:cNvSpPr>
            <a:spLocks noGrp="1"/>
          </p:cNvSpPr>
          <p:nvPr>
            <p:ph type="body" sz="quarter" idx="11"/>
          </p:nvPr>
        </p:nvSpPr>
        <p:spPr/>
        <p:txBody>
          <a:bodyPr/>
          <a:lstStyle/>
          <a:p>
            <a:pPr lvl="1"/>
            <a:r>
              <a:rPr lang="en-US" dirty="0"/>
              <a:t>Prepare</a:t>
            </a:r>
          </a:p>
        </p:txBody>
      </p:sp>
      <p:sp>
        <p:nvSpPr>
          <p:cNvPr id="2" name="Text Placeholder 1"/>
          <p:cNvSpPr>
            <a:spLocks noGrp="1"/>
          </p:cNvSpPr>
          <p:nvPr>
            <p:ph type="body" sz="quarter" idx="15"/>
          </p:nvPr>
        </p:nvSpPr>
        <p:spPr/>
        <p:txBody>
          <a:bodyPr/>
          <a:lstStyle/>
          <a:p>
            <a:pPr lvl="1"/>
            <a:r>
              <a:rPr lang="en-US" dirty="0"/>
              <a:t>Model</a:t>
            </a:r>
          </a:p>
        </p:txBody>
      </p:sp>
      <p:sp>
        <p:nvSpPr>
          <p:cNvPr id="3" name="Text Placeholder 2"/>
          <p:cNvSpPr>
            <a:spLocks noGrp="1"/>
          </p:cNvSpPr>
          <p:nvPr>
            <p:ph type="body" sz="quarter" idx="17"/>
          </p:nvPr>
        </p:nvSpPr>
        <p:spPr/>
        <p:txBody>
          <a:bodyPr/>
          <a:lstStyle/>
          <a:p>
            <a:pPr lvl="1"/>
            <a:r>
              <a:rPr lang="en-US" dirty="0"/>
              <a:t>Visualize</a:t>
            </a:r>
          </a:p>
        </p:txBody>
      </p:sp>
      <p:sp>
        <p:nvSpPr>
          <p:cNvPr id="4" name="Text Placeholder 3"/>
          <p:cNvSpPr>
            <a:spLocks noGrp="1"/>
          </p:cNvSpPr>
          <p:nvPr>
            <p:ph type="body" sz="quarter" idx="19"/>
          </p:nvPr>
        </p:nvSpPr>
        <p:spPr/>
        <p:txBody>
          <a:bodyPr/>
          <a:lstStyle/>
          <a:p>
            <a:pPr lvl="1"/>
            <a:r>
              <a:rPr lang="en-US" dirty="0"/>
              <a:t>Analyze</a:t>
            </a:r>
          </a:p>
        </p:txBody>
      </p:sp>
      <p:sp>
        <p:nvSpPr>
          <p:cNvPr id="5" name="Text Placeholder 4"/>
          <p:cNvSpPr>
            <a:spLocks noGrp="1"/>
          </p:cNvSpPr>
          <p:nvPr>
            <p:ph type="body" sz="quarter" idx="21"/>
          </p:nvPr>
        </p:nvSpPr>
        <p:spPr/>
        <p:txBody>
          <a:bodyPr/>
          <a:lstStyle/>
          <a:p>
            <a:pPr lvl="1"/>
            <a:r>
              <a:rPr lang="en-US" dirty="0"/>
              <a:t>Manage</a:t>
            </a:r>
          </a:p>
        </p:txBody>
      </p:sp>
      <p:grpSp>
        <p:nvGrpSpPr>
          <p:cNvPr id="83" name="Group 82" descr="Icon of a key">
            <a:extLst>
              <a:ext uri="{FF2B5EF4-FFF2-40B4-BE49-F238E27FC236}">
                <a16:creationId xmlns:a16="http://schemas.microsoft.com/office/drawing/2014/main" id="{6EC58B87-0AB5-45C5-9952-80FA523E980A}"/>
              </a:ext>
            </a:extLst>
          </p:cNvPr>
          <p:cNvGrpSpPr/>
          <p:nvPr/>
        </p:nvGrpSpPr>
        <p:grpSpPr>
          <a:xfrm>
            <a:off x="418643" y="4863600"/>
            <a:ext cx="702132" cy="702232"/>
            <a:chOff x="3031668" y="4466563"/>
            <a:chExt cx="702132" cy="702232"/>
          </a:xfrm>
        </p:grpSpPr>
        <p:grpSp>
          <p:nvGrpSpPr>
            <p:cNvPr id="84" name="Group 83">
              <a:extLst>
                <a:ext uri="{FF2B5EF4-FFF2-40B4-BE49-F238E27FC236}">
                  <a16:creationId xmlns:a16="http://schemas.microsoft.com/office/drawing/2014/main" id="{B987829A-D926-493A-968C-51DB3E7DAF1E}"/>
                </a:ext>
                <a:ext uri="{C183D7F6-B498-43B3-948B-1728B52AA6E4}">
                  <adec:decorative xmlns:adec="http://schemas.microsoft.com/office/drawing/2017/decorative" val="1"/>
                </a:ext>
              </a:extLst>
            </p:cNvPr>
            <p:cNvGrpSpPr/>
            <p:nvPr/>
          </p:nvGrpSpPr>
          <p:grpSpPr>
            <a:xfrm>
              <a:off x="3031668" y="4466563"/>
              <a:ext cx="702132" cy="702232"/>
              <a:chOff x="7962901" y="3032919"/>
              <a:chExt cx="981074" cy="981076"/>
            </a:xfrm>
          </p:grpSpPr>
          <p:sp>
            <p:nvSpPr>
              <p:cNvPr id="86" name="Freeform 5">
                <a:extLst>
                  <a:ext uri="{FF2B5EF4-FFF2-40B4-BE49-F238E27FC236}">
                    <a16:creationId xmlns:a16="http://schemas.microsoft.com/office/drawing/2014/main" id="{9AEA2020-9F1C-4896-AC54-1E6F2FFF8A5E}"/>
                  </a:ext>
                </a:extLst>
              </p:cNvPr>
              <p:cNvSpPr>
                <a:spLocks/>
              </p:cNvSpPr>
              <p:nvPr/>
            </p:nvSpPr>
            <p:spPr bwMode="auto">
              <a:xfrm>
                <a:off x="7962901" y="3032919"/>
                <a:ext cx="981074" cy="981076"/>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00" name="Freeform 6">
                <a:extLst>
                  <a:ext uri="{FF2B5EF4-FFF2-40B4-BE49-F238E27FC236}">
                    <a16:creationId xmlns:a16="http://schemas.microsoft.com/office/drawing/2014/main" id="{797879F9-8784-43E9-88BE-99F4B6A3A1BD}"/>
                  </a:ext>
                </a:extLst>
              </p:cNvPr>
              <p:cNvSpPr>
                <a:spLocks noEditPoints="1"/>
              </p:cNvSpPr>
              <p:nvPr/>
            </p:nvSpPr>
            <p:spPr bwMode="auto">
              <a:xfrm>
                <a:off x="8031163" y="3102770"/>
                <a:ext cx="846137" cy="844550"/>
              </a:xfrm>
              <a:prstGeom prst="ellipse">
                <a:avLst/>
              </a:prstGeom>
              <a:noFill/>
              <a:ln w="28575">
                <a:solidFill>
                  <a:srgbClr val="7B6507"/>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85" name="key" title="Icon of a key">
              <a:extLst>
                <a:ext uri="{FF2B5EF4-FFF2-40B4-BE49-F238E27FC236}">
                  <a16:creationId xmlns:a16="http://schemas.microsoft.com/office/drawing/2014/main" id="{14EF1786-8F37-4476-9497-96D5148A8711}"/>
                </a:ext>
              </a:extLst>
            </p:cNvPr>
            <p:cNvSpPr>
              <a:spLocks noChangeAspect="1" noEditPoints="1"/>
            </p:cNvSpPr>
            <p:nvPr/>
          </p:nvSpPr>
          <p:spPr bwMode="auto">
            <a:xfrm>
              <a:off x="3217873" y="4653663"/>
              <a:ext cx="329723" cy="328032"/>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01" name="Group 100" descr="Icon of a fingerprint">
            <a:extLst>
              <a:ext uri="{FF2B5EF4-FFF2-40B4-BE49-F238E27FC236}">
                <a16:creationId xmlns:a16="http://schemas.microsoft.com/office/drawing/2014/main" id="{CCCD13AF-D1FA-4C90-88D3-8039918BA61C}"/>
              </a:ext>
            </a:extLst>
          </p:cNvPr>
          <p:cNvGrpSpPr/>
          <p:nvPr/>
        </p:nvGrpSpPr>
        <p:grpSpPr>
          <a:xfrm>
            <a:off x="418643" y="1456896"/>
            <a:ext cx="702132" cy="702232"/>
            <a:chOff x="3031668" y="1082864"/>
            <a:chExt cx="702132" cy="702232"/>
          </a:xfrm>
        </p:grpSpPr>
        <p:grpSp>
          <p:nvGrpSpPr>
            <p:cNvPr id="102" name="Group 101">
              <a:extLst>
                <a:ext uri="{FF2B5EF4-FFF2-40B4-BE49-F238E27FC236}">
                  <a16:creationId xmlns:a16="http://schemas.microsoft.com/office/drawing/2014/main" id="{A6D84041-0B91-4C85-84A0-00C0F2284DE2}"/>
                </a:ext>
                <a:ext uri="{C183D7F6-B498-43B3-948B-1728B52AA6E4}">
                  <adec:decorative xmlns:adec="http://schemas.microsoft.com/office/drawing/2017/decorative" val="1"/>
                </a:ext>
              </a:extLst>
            </p:cNvPr>
            <p:cNvGrpSpPr/>
            <p:nvPr/>
          </p:nvGrpSpPr>
          <p:grpSpPr>
            <a:xfrm>
              <a:off x="3031668" y="1082864"/>
              <a:ext cx="702132" cy="702232"/>
              <a:chOff x="7962901" y="3032919"/>
              <a:chExt cx="981074" cy="981076"/>
            </a:xfrm>
          </p:grpSpPr>
          <p:sp>
            <p:nvSpPr>
              <p:cNvPr id="115" name="Freeform 5">
                <a:extLst>
                  <a:ext uri="{FF2B5EF4-FFF2-40B4-BE49-F238E27FC236}">
                    <a16:creationId xmlns:a16="http://schemas.microsoft.com/office/drawing/2014/main" id="{A5B28621-A531-4E35-8907-84BB6A7E00DF}"/>
                  </a:ext>
                </a:extLst>
              </p:cNvPr>
              <p:cNvSpPr>
                <a:spLocks/>
              </p:cNvSpPr>
              <p:nvPr/>
            </p:nvSpPr>
            <p:spPr bwMode="auto">
              <a:xfrm>
                <a:off x="7962901" y="3032919"/>
                <a:ext cx="981074" cy="981076"/>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16" name="Freeform 6">
                <a:extLst>
                  <a:ext uri="{FF2B5EF4-FFF2-40B4-BE49-F238E27FC236}">
                    <a16:creationId xmlns:a16="http://schemas.microsoft.com/office/drawing/2014/main" id="{F3565414-6A83-447C-BBF5-B3CE04DF4682}"/>
                  </a:ext>
                </a:extLst>
              </p:cNvPr>
              <p:cNvSpPr>
                <a:spLocks noEditPoints="1"/>
              </p:cNvSpPr>
              <p:nvPr/>
            </p:nvSpPr>
            <p:spPr bwMode="auto">
              <a:xfrm>
                <a:off x="8031163" y="3102770"/>
                <a:ext cx="846137" cy="844550"/>
              </a:xfrm>
              <a:prstGeom prst="ellipse">
                <a:avLst/>
              </a:prstGeom>
              <a:noFill/>
              <a:ln w="28575">
                <a:solidFill>
                  <a:srgbClr val="7B6507"/>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103" name="Fingerprint_E928" title="Icon of a fingerprint">
              <a:extLst>
                <a:ext uri="{FF2B5EF4-FFF2-40B4-BE49-F238E27FC236}">
                  <a16:creationId xmlns:a16="http://schemas.microsoft.com/office/drawing/2014/main" id="{0EB7BDDB-DF14-46E9-8577-A4A9CD650BEA}"/>
                </a:ext>
              </a:extLst>
            </p:cNvPr>
            <p:cNvSpPr>
              <a:spLocks noChangeAspect="1" noEditPoints="1"/>
            </p:cNvSpPr>
            <p:nvPr/>
          </p:nvSpPr>
          <p:spPr bwMode="auto">
            <a:xfrm>
              <a:off x="3267017" y="1278362"/>
              <a:ext cx="231435" cy="311237"/>
            </a:xfrm>
            <a:custGeom>
              <a:avLst/>
              <a:gdLst>
                <a:gd name="T0" fmla="*/ 1116 w 2414"/>
                <a:gd name="T1" fmla="*/ 1998 h 3246"/>
                <a:gd name="T2" fmla="*/ 117 w 2414"/>
                <a:gd name="T3" fmla="*/ 2996 h 3246"/>
                <a:gd name="T4" fmla="*/ 2115 w 2414"/>
                <a:gd name="T5" fmla="*/ 250 h 3246"/>
                <a:gd name="T6" fmla="*/ 1116 w 2414"/>
                <a:gd name="T7" fmla="*/ 0 h 3246"/>
                <a:gd name="T8" fmla="*/ 117 w 2414"/>
                <a:gd name="T9" fmla="*/ 250 h 3246"/>
                <a:gd name="T10" fmla="*/ 2414 w 2414"/>
                <a:gd name="T11" fmla="*/ 1248 h 3246"/>
                <a:gd name="T12" fmla="*/ 1116 w 2414"/>
                <a:gd name="T13" fmla="*/ 499 h 3246"/>
                <a:gd name="T14" fmla="*/ 0 w 2414"/>
                <a:gd name="T15" fmla="*/ 999 h 3246"/>
                <a:gd name="T16" fmla="*/ 1677 w 2414"/>
                <a:gd name="T17" fmla="*/ 3246 h 3246"/>
                <a:gd name="T18" fmla="*/ 2115 w 2414"/>
                <a:gd name="T19" fmla="*/ 1998 h 3246"/>
                <a:gd name="T20" fmla="*/ 1116 w 2414"/>
                <a:gd name="T21" fmla="*/ 999 h 3246"/>
                <a:gd name="T22" fmla="*/ 117 w 2414"/>
                <a:gd name="T23" fmla="*/ 1998 h 3246"/>
                <a:gd name="T24" fmla="*/ 946 w 2414"/>
                <a:gd name="T25" fmla="*/ 3246 h 3246"/>
                <a:gd name="T26" fmla="*/ 1616 w 2414"/>
                <a:gd name="T27" fmla="*/ 1998 h 3246"/>
                <a:gd name="T28" fmla="*/ 1116 w 2414"/>
                <a:gd name="T29" fmla="*/ 1498 h 3246"/>
                <a:gd name="T30" fmla="*/ 617 w 2414"/>
                <a:gd name="T31" fmla="*/ 1998 h 3246"/>
                <a:gd name="T32" fmla="*/ 117 w 2414"/>
                <a:gd name="T33" fmla="*/ 2497 h 3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14" h="3246">
                  <a:moveTo>
                    <a:pt x="1116" y="1998"/>
                  </a:moveTo>
                  <a:cubicBezTo>
                    <a:pt x="1116" y="2550"/>
                    <a:pt x="669" y="2996"/>
                    <a:pt x="117" y="2996"/>
                  </a:cubicBezTo>
                  <a:moveTo>
                    <a:pt x="2115" y="250"/>
                  </a:moveTo>
                  <a:cubicBezTo>
                    <a:pt x="1819" y="91"/>
                    <a:pt x="1479" y="0"/>
                    <a:pt x="1116" y="0"/>
                  </a:cubicBezTo>
                  <a:cubicBezTo>
                    <a:pt x="754" y="0"/>
                    <a:pt x="413" y="91"/>
                    <a:pt x="117" y="250"/>
                  </a:cubicBezTo>
                  <a:moveTo>
                    <a:pt x="2414" y="1248"/>
                  </a:moveTo>
                  <a:cubicBezTo>
                    <a:pt x="2155" y="801"/>
                    <a:pt x="1671" y="499"/>
                    <a:pt x="1116" y="499"/>
                  </a:cubicBezTo>
                  <a:cubicBezTo>
                    <a:pt x="673" y="499"/>
                    <a:pt x="274" y="692"/>
                    <a:pt x="0" y="999"/>
                  </a:cubicBezTo>
                  <a:moveTo>
                    <a:pt x="1677" y="3246"/>
                  </a:moveTo>
                  <a:cubicBezTo>
                    <a:pt x="1951" y="2904"/>
                    <a:pt x="2115" y="2470"/>
                    <a:pt x="2115" y="1998"/>
                  </a:cubicBezTo>
                  <a:cubicBezTo>
                    <a:pt x="2115" y="1446"/>
                    <a:pt x="1668" y="999"/>
                    <a:pt x="1116" y="999"/>
                  </a:cubicBezTo>
                  <a:cubicBezTo>
                    <a:pt x="565" y="999"/>
                    <a:pt x="117" y="1446"/>
                    <a:pt x="117" y="1998"/>
                  </a:cubicBezTo>
                  <a:moveTo>
                    <a:pt x="946" y="3246"/>
                  </a:moveTo>
                  <a:cubicBezTo>
                    <a:pt x="1350" y="2978"/>
                    <a:pt x="1616" y="2519"/>
                    <a:pt x="1616" y="1998"/>
                  </a:cubicBezTo>
                  <a:cubicBezTo>
                    <a:pt x="1616" y="1722"/>
                    <a:pt x="1392" y="1498"/>
                    <a:pt x="1116" y="1498"/>
                  </a:cubicBezTo>
                  <a:cubicBezTo>
                    <a:pt x="840" y="1498"/>
                    <a:pt x="617" y="1722"/>
                    <a:pt x="617" y="1998"/>
                  </a:cubicBezTo>
                  <a:cubicBezTo>
                    <a:pt x="617" y="2274"/>
                    <a:pt x="393" y="2497"/>
                    <a:pt x="117" y="249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grpSp>
        <p:nvGrpSpPr>
          <p:cNvPr id="120" name="Group 119" descr="Icon of a shield with an exclamation point inside">
            <a:extLst>
              <a:ext uri="{FF2B5EF4-FFF2-40B4-BE49-F238E27FC236}">
                <a16:creationId xmlns:a16="http://schemas.microsoft.com/office/drawing/2014/main" id="{1B99B7C0-1A9F-4F54-B856-F396993FA333}"/>
              </a:ext>
            </a:extLst>
          </p:cNvPr>
          <p:cNvGrpSpPr/>
          <p:nvPr/>
        </p:nvGrpSpPr>
        <p:grpSpPr>
          <a:xfrm>
            <a:off x="418643" y="2308572"/>
            <a:ext cx="702132" cy="702232"/>
            <a:chOff x="3031668" y="2436571"/>
            <a:chExt cx="702132" cy="702232"/>
          </a:xfrm>
        </p:grpSpPr>
        <p:grpSp>
          <p:nvGrpSpPr>
            <p:cNvPr id="121" name="Group 120">
              <a:extLst>
                <a:ext uri="{FF2B5EF4-FFF2-40B4-BE49-F238E27FC236}">
                  <a16:creationId xmlns:a16="http://schemas.microsoft.com/office/drawing/2014/main" id="{9455556F-EB9A-46D3-88CC-BFF1F52C28A6}"/>
                </a:ext>
                <a:ext uri="{C183D7F6-B498-43B3-948B-1728B52AA6E4}">
                  <adec:decorative xmlns:adec="http://schemas.microsoft.com/office/drawing/2017/decorative" val="1"/>
                </a:ext>
              </a:extLst>
            </p:cNvPr>
            <p:cNvGrpSpPr/>
            <p:nvPr/>
          </p:nvGrpSpPr>
          <p:grpSpPr>
            <a:xfrm>
              <a:off x="3031668" y="2436571"/>
              <a:ext cx="702132" cy="702232"/>
              <a:chOff x="7962901" y="3032919"/>
              <a:chExt cx="981074" cy="981076"/>
            </a:xfrm>
          </p:grpSpPr>
          <p:sp>
            <p:nvSpPr>
              <p:cNvPr id="123" name="Freeform 5">
                <a:extLst>
                  <a:ext uri="{FF2B5EF4-FFF2-40B4-BE49-F238E27FC236}">
                    <a16:creationId xmlns:a16="http://schemas.microsoft.com/office/drawing/2014/main" id="{967EDE5D-443E-4A00-B95F-BE61052CB904}"/>
                  </a:ext>
                </a:extLst>
              </p:cNvPr>
              <p:cNvSpPr>
                <a:spLocks/>
              </p:cNvSpPr>
              <p:nvPr/>
            </p:nvSpPr>
            <p:spPr bwMode="auto">
              <a:xfrm>
                <a:off x="7962901" y="3032919"/>
                <a:ext cx="981074" cy="981076"/>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24" name="Freeform 6">
                <a:extLst>
                  <a:ext uri="{FF2B5EF4-FFF2-40B4-BE49-F238E27FC236}">
                    <a16:creationId xmlns:a16="http://schemas.microsoft.com/office/drawing/2014/main" id="{879CF752-143E-4DD1-9544-6AF11CACA30B}"/>
                  </a:ext>
                </a:extLst>
              </p:cNvPr>
              <p:cNvSpPr>
                <a:spLocks noEditPoints="1"/>
              </p:cNvSpPr>
              <p:nvPr/>
            </p:nvSpPr>
            <p:spPr bwMode="auto">
              <a:xfrm>
                <a:off x="8031163" y="3102770"/>
                <a:ext cx="846137" cy="844550"/>
              </a:xfrm>
              <a:prstGeom prst="ellipse">
                <a:avLst/>
              </a:prstGeom>
              <a:noFill/>
              <a:ln w="28575">
                <a:solidFill>
                  <a:srgbClr val="7B6507"/>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122" name="shield_3" title="Icon of a shield with an exclamation point inside">
              <a:extLst>
                <a:ext uri="{FF2B5EF4-FFF2-40B4-BE49-F238E27FC236}">
                  <a16:creationId xmlns:a16="http://schemas.microsoft.com/office/drawing/2014/main" id="{5FAEB32F-4337-4367-A4CB-8DE1E3C5107F}"/>
                </a:ext>
              </a:extLst>
            </p:cNvPr>
            <p:cNvSpPr>
              <a:spLocks noChangeAspect="1" noEditPoints="1"/>
            </p:cNvSpPr>
            <p:nvPr/>
          </p:nvSpPr>
          <p:spPr bwMode="auto">
            <a:xfrm>
              <a:off x="3230280" y="2633173"/>
              <a:ext cx="304909" cy="309029"/>
            </a:xfrm>
            <a:custGeom>
              <a:avLst/>
              <a:gdLst>
                <a:gd name="T0" fmla="*/ 55 w 322"/>
                <a:gd name="T1" fmla="*/ 246 h 329"/>
                <a:gd name="T2" fmla="*/ 4 w 322"/>
                <a:gd name="T3" fmla="*/ 101 h 329"/>
                <a:gd name="T4" fmla="*/ 4 w 322"/>
                <a:gd name="T5" fmla="*/ 44 h 329"/>
                <a:gd name="T6" fmla="*/ 72 w 322"/>
                <a:gd name="T7" fmla="*/ 34 h 329"/>
                <a:gd name="T8" fmla="*/ 161 w 322"/>
                <a:gd name="T9" fmla="*/ 0 h 329"/>
                <a:gd name="T10" fmla="*/ 250 w 322"/>
                <a:gd name="T11" fmla="*/ 34 h 329"/>
                <a:gd name="T12" fmla="*/ 318 w 322"/>
                <a:gd name="T13" fmla="*/ 44 h 329"/>
                <a:gd name="T14" fmla="*/ 318 w 322"/>
                <a:gd name="T15" fmla="*/ 101 h 329"/>
                <a:gd name="T16" fmla="*/ 267 w 322"/>
                <a:gd name="T17" fmla="*/ 246 h 329"/>
                <a:gd name="T18" fmla="*/ 161 w 322"/>
                <a:gd name="T19" fmla="*/ 329 h 329"/>
                <a:gd name="T20" fmla="*/ 55 w 322"/>
                <a:gd name="T21" fmla="*/ 246 h 329"/>
                <a:gd name="T22" fmla="*/ 161 w 322"/>
                <a:gd name="T23" fmla="*/ 53 h 329"/>
                <a:gd name="T24" fmla="*/ 161 w 322"/>
                <a:gd name="T25" fmla="*/ 207 h 329"/>
                <a:gd name="T26" fmla="*/ 161 w 322"/>
                <a:gd name="T27" fmla="*/ 231 h 329"/>
                <a:gd name="T28" fmla="*/ 161 w 322"/>
                <a:gd name="T29" fmla="*/ 251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2" h="329">
                  <a:moveTo>
                    <a:pt x="55" y="246"/>
                  </a:moveTo>
                  <a:cubicBezTo>
                    <a:pt x="0" y="179"/>
                    <a:pt x="4" y="101"/>
                    <a:pt x="4" y="101"/>
                  </a:cubicBezTo>
                  <a:cubicBezTo>
                    <a:pt x="4" y="44"/>
                    <a:pt x="4" y="44"/>
                    <a:pt x="4" y="44"/>
                  </a:cubicBezTo>
                  <a:cubicBezTo>
                    <a:pt x="4" y="44"/>
                    <a:pt x="38" y="45"/>
                    <a:pt x="72" y="34"/>
                  </a:cubicBezTo>
                  <a:cubicBezTo>
                    <a:pt x="107" y="22"/>
                    <a:pt x="124" y="0"/>
                    <a:pt x="161" y="0"/>
                  </a:cubicBezTo>
                  <a:cubicBezTo>
                    <a:pt x="198" y="0"/>
                    <a:pt x="215" y="22"/>
                    <a:pt x="250" y="34"/>
                  </a:cubicBezTo>
                  <a:cubicBezTo>
                    <a:pt x="284" y="45"/>
                    <a:pt x="318" y="44"/>
                    <a:pt x="318" y="44"/>
                  </a:cubicBezTo>
                  <a:cubicBezTo>
                    <a:pt x="318" y="101"/>
                    <a:pt x="318" y="101"/>
                    <a:pt x="318" y="101"/>
                  </a:cubicBezTo>
                  <a:cubicBezTo>
                    <a:pt x="318" y="101"/>
                    <a:pt x="322" y="179"/>
                    <a:pt x="267" y="246"/>
                  </a:cubicBezTo>
                  <a:cubicBezTo>
                    <a:pt x="234" y="286"/>
                    <a:pt x="161" y="329"/>
                    <a:pt x="161" y="329"/>
                  </a:cubicBezTo>
                  <a:cubicBezTo>
                    <a:pt x="161" y="329"/>
                    <a:pt x="88" y="286"/>
                    <a:pt x="55" y="246"/>
                  </a:cubicBezTo>
                  <a:close/>
                  <a:moveTo>
                    <a:pt x="161" y="53"/>
                  </a:moveTo>
                  <a:cubicBezTo>
                    <a:pt x="161" y="207"/>
                    <a:pt x="161" y="207"/>
                    <a:pt x="161" y="207"/>
                  </a:cubicBezTo>
                  <a:moveTo>
                    <a:pt x="161" y="231"/>
                  </a:moveTo>
                  <a:cubicBezTo>
                    <a:pt x="161" y="251"/>
                    <a:pt x="161" y="251"/>
                    <a:pt x="161" y="25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25" name="Group 124" descr="Icon of a padlock">
            <a:extLst>
              <a:ext uri="{FF2B5EF4-FFF2-40B4-BE49-F238E27FC236}">
                <a16:creationId xmlns:a16="http://schemas.microsoft.com/office/drawing/2014/main" id="{57693F91-CFB3-4D29-82CA-A4B3FA492412}"/>
              </a:ext>
            </a:extLst>
          </p:cNvPr>
          <p:cNvGrpSpPr/>
          <p:nvPr/>
        </p:nvGrpSpPr>
        <p:grpSpPr>
          <a:xfrm>
            <a:off x="418643" y="3160248"/>
            <a:ext cx="702132" cy="702232"/>
            <a:chOff x="3031668" y="3790278"/>
            <a:chExt cx="702132" cy="702232"/>
          </a:xfrm>
        </p:grpSpPr>
        <p:grpSp>
          <p:nvGrpSpPr>
            <p:cNvPr id="126" name="Group 125">
              <a:extLst>
                <a:ext uri="{FF2B5EF4-FFF2-40B4-BE49-F238E27FC236}">
                  <a16:creationId xmlns:a16="http://schemas.microsoft.com/office/drawing/2014/main" id="{25E9E767-F79C-4F91-A9ED-3DE9242D011C}"/>
                </a:ext>
                <a:ext uri="{C183D7F6-B498-43B3-948B-1728B52AA6E4}">
                  <adec:decorative xmlns:adec="http://schemas.microsoft.com/office/drawing/2017/decorative" val="1"/>
                </a:ext>
              </a:extLst>
            </p:cNvPr>
            <p:cNvGrpSpPr/>
            <p:nvPr/>
          </p:nvGrpSpPr>
          <p:grpSpPr>
            <a:xfrm>
              <a:off x="3031668" y="3790278"/>
              <a:ext cx="702132" cy="702232"/>
              <a:chOff x="7962901" y="3032919"/>
              <a:chExt cx="981074" cy="981076"/>
            </a:xfrm>
          </p:grpSpPr>
          <p:sp>
            <p:nvSpPr>
              <p:cNvPr id="128" name="Freeform 5">
                <a:extLst>
                  <a:ext uri="{FF2B5EF4-FFF2-40B4-BE49-F238E27FC236}">
                    <a16:creationId xmlns:a16="http://schemas.microsoft.com/office/drawing/2014/main" id="{DBA56D60-1C20-48F4-869D-A81D5D95A3A5}"/>
                  </a:ext>
                </a:extLst>
              </p:cNvPr>
              <p:cNvSpPr>
                <a:spLocks/>
              </p:cNvSpPr>
              <p:nvPr/>
            </p:nvSpPr>
            <p:spPr bwMode="auto">
              <a:xfrm>
                <a:off x="7962901" y="3032919"/>
                <a:ext cx="981074" cy="981076"/>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29" name="Freeform 6">
                <a:extLst>
                  <a:ext uri="{FF2B5EF4-FFF2-40B4-BE49-F238E27FC236}">
                    <a16:creationId xmlns:a16="http://schemas.microsoft.com/office/drawing/2014/main" id="{0D3AEF98-9743-43C4-9E42-5E91AD882266}"/>
                  </a:ext>
                </a:extLst>
              </p:cNvPr>
              <p:cNvSpPr>
                <a:spLocks noEditPoints="1"/>
              </p:cNvSpPr>
              <p:nvPr/>
            </p:nvSpPr>
            <p:spPr bwMode="auto">
              <a:xfrm>
                <a:off x="8031163" y="3102770"/>
                <a:ext cx="846137" cy="844550"/>
              </a:xfrm>
              <a:prstGeom prst="ellipse">
                <a:avLst/>
              </a:prstGeom>
              <a:noFill/>
              <a:ln w="28575">
                <a:solidFill>
                  <a:srgbClr val="7B6507"/>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127" name="Lock" title="Icon of a padlock">
              <a:extLst>
                <a:ext uri="{FF2B5EF4-FFF2-40B4-BE49-F238E27FC236}">
                  <a16:creationId xmlns:a16="http://schemas.microsoft.com/office/drawing/2014/main" id="{A0D10BF4-7432-44E5-BAF9-99FB891D7EA3}"/>
                </a:ext>
              </a:extLst>
            </p:cNvPr>
            <p:cNvSpPr>
              <a:spLocks noChangeAspect="1" noEditPoints="1"/>
            </p:cNvSpPr>
            <p:nvPr/>
          </p:nvSpPr>
          <p:spPr bwMode="auto">
            <a:xfrm>
              <a:off x="3243555" y="3946871"/>
              <a:ext cx="278358" cy="389046"/>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30" name="Group 129" descr="Icon of a locked safe">
            <a:extLst>
              <a:ext uri="{FF2B5EF4-FFF2-40B4-BE49-F238E27FC236}">
                <a16:creationId xmlns:a16="http://schemas.microsoft.com/office/drawing/2014/main" id="{F791A0E4-B261-4F81-8FDF-B09FEE365566}"/>
              </a:ext>
            </a:extLst>
          </p:cNvPr>
          <p:cNvGrpSpPr/>
          <p:nvPr/>
        </p:nvGrpSpPr>
        <p:grpSpPr>
          <a:xfrm>
            <a:off x="418643" y="4011924"/>
            <a:ext cx="702132" cy="702232"/>
            <a:chOff x="3031668" y="5143984"/>
            <a:chExt cx="702132" cy="702232"/>
          </a:xfrm>
        </p:grpSpPr>
        <p:grpSp>
          <p:nvGrpSpPr>
            <p:cNvPr id="131" name="Group 130">
              <a:extLst>
                <a:ext uri="{FF2B5EF4-FFF2-40B4-BE49-F238E27FC236}">
                  <a16:creationId xmlns:a16="http://schemas.microsoft.com/office/drawing/2014/main" id="{66573A8D-1728-4A00-823F-91D4E672C902}"/>
                </a:ext>
                <a:ext uri="{C183D7F6-B498-43B3-948B-1728B52AA6E4}">
                  <adec:decorative xmlns:adec="http://schemas.microsoft.com/office/drawing/2017/decorative" val="1"/>
                </a:ext>
              </a:extLst>
            </p:cNvPr>
            <p:cNvGrpSpPr/>
            <p:nvPr/>
          </p:nvGrpSpPr>
          <p:grpSpPr>
            <a:xfrm>
              <a:off x="3031668" y="5143984"/>
              <a:ext cx="702132" cy="702232"/>
              <a:chOff x="7962901" y="3032919"/>
              <a:chExt cx="981074" cy="981076"/>
            </a:xfrm>
          </p:grpSpPr>
          <p:sp>
            <p:nvSpPr>
              <p:cNvPr id="133" name="Freeform 5">
                <a:extLst>
                  <a:ext uri="{FF2B5EF4-FFF2-40B4-BE49-F238E27FC236}">
                    <a16:creationId xmlns:a16="http://schemas.microsoft.com/office/drawing/2014/main" id="{9A6900FD-7765-4D41-8D39-EF9B3A307E42}"/>
                  </a:ext>
                </a:extLst>
              </p:cNvPr>
              <p:cNvSpPr>
                <a:spLocks/>
              </p:cNvSpPr>
              <p:nvPr/>
            </p:nvSpPr>
            <p:spPr bwMode="auto">
              <a:xfrm>
                <a:off x="7962901" y="3032919"/>
                <a:ext cx="981074" cy="981076"/>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34" name="Freeform 6">
                <a:extLst>
                  <a:ext uri="{FF2B5EF4-FFF2-40B4-BE49-F238E27FC236}">
                    <a16:creationId xmlns:a16="http://schemas.microsoft.com/office/drawing/2014/main" id="{94B586DE-76DB-4F07-8426-545576450AB2}"/>
                  </a:ext>
                </a:extLst>
              </p:cNvPr>
              <p:cNvSpPr>
                <a:spLocks noEditPoints="1"/>
              </p:cNvSpPr>
              <p:nvPr/>
            </p:nvSpPr>
            <p:spPr bwMode="auto">
              <a:xfrm>
                <a:off x="8031163" y="3102770"/>
                <a:ext cx="846137" cy="844550"/>
              </a:xfrm>
              <a:prstGeom prst="ellipse">
                <a:avLst/>
              </a:prstGeom>
              <a:noFill/>
              <a:ln w="28575">
                <a:solidFill>
                  <a:srgbClr val="7B6507"/>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132" name="safe" title="Icon of a locked safe">
              <a:extLst>
                <a:ext uri="{FF2B5EF4-FFF2-40B4-BE49-F238E27FC236}">
                  <a16:creationId xmlns:a16="http://schemas.microsoft.com/office/drawing/2014/main" id="{B4DE6ACA-D729-4649-9133-627A6E973AA5}"/>
                </a:ext>
              </a:extLst>
            </p:cNvPr>
            <p:cNvSpPr>
              <a:spLocks noChangeAspect="1" noEditPoints="1"/>
            </p:cNvSpPr>
            <p:nvPr/>
          </p:nvSpPr>
          <p:spPr bwMode="auto">
            <a:xfrm>
              <a:off x="3235909" y="5339482"/>
              <a:ext cx="293650" cy="311237"/>
            </a:xfrm>
            <a:custGeom>
              <a:avLst/>
              <a:gdLst>
                <a:gd name="T0" fmla="*/ 311 w 311"/>
                <a:gd name="T1" fmla="*/ 0 h 329"/>
                <a:gd name="T2" fmla="*/ 311 w 311"/>
                <a:gd name="T3" fmla="*/ 329 h 329"/>
                <a:gd name="T4" fmla="*/ 18 w 311"/>
                <a:gd name="T5" fmla="*/ 329 h 329"/>
                <a:gd name="T6" fmla="*/ 0 w 311"/>
                <a:gd name="T7" fmla="*/ 310 h 329"/>
                <a:gd name="T8" fmla="*/ 0 w 311"/>
                <a:gd name="T9" fmla="*/ 247 h 329"/>
                <a:gd name="T10" fmla="*/ 18 w 311"/>
                <a:gd name="T11" fmla="*/ 229 h 329"/>
                <a:gd name="T12" fmla="*/ 18 w 311"/>
                <a:gd name="T13" fmla="*/ 99 h 329"/>
                <a:gd name="T14" fmla="*/ 0 w 311"/>
                <a:gd name="T15" fmla="*/ 81 h 329"/>
                <a:gd name="T16" fmla="*/ 0 w 311"/>
                <a:gd name="T17" fmla="*/ 18 h 329"/>
                <a:gd name="T18" fmla="*/ 18 w 311"/>
                <a:gd name="T19" fmla="*/ 0 h 329"/>
                <a:gd name="T20" fmla="*/ 311 w 311"/>
                <a:gd name="T21" fmla="*/ 0 h 329"/>
                <a:gd name="T22" fmla="*/ 257 w 311"/>
                <a:gd name="T23" fmla="*/ 59 h 329"/>
                <a:gd name="T24" fmla="*/ 80 w 311"/>
                <a:gd name="T25" fmla="*/ 59 h 329"/>
                <a:gd name="T26" fmla="*/ 80 w 311"/>
                <a:gd name="T27" fmla="*/ 266 h 329"/>
                <a:gd name="T28" fmla="*/ 257 w 311"/>
                <a:gd name="T29" fmla="*/ 266 h 329"/>
                <a:gd name="T30" fmla="*/ 257 w 311"/>
                <a:gd name="T31" fmla="*/ 59 h 329"/>
                <a:gd name="T32" fmla="*/ 171 w 311"/>
                <a:gd name="T33" fmla="*/ 167 h 329"/>
                <a:gd name="T34" fmla="*/ 197 w 311"/>
                <a:gd name="T35" fmla="*/ 141 h 329"/>
                <a:gd name="T36" fmla="*/ 171 w 311"/>
                <a:gd name="T37" fmla="*/ 115 h 329"/>
                <a:gd name="T38" fmla="*/ 145 w 311"/>
                <a:gd name="T39" fmla="*/ 141 h 329"/>
                <a:gd name="T40" fmla="*/ 171 w 311"/>
                <a:gd name="T41" fmla="*/ 167 h 329"/>
                <a:gd name="T42" fmla="*/ 205 w 311"/>
                <a:gd name="T43" fmla="*/ 224 h 329"/>
                <a:gd name="T44" fmla="*/ 214 w 311"/>
                <a:gd name="T45" fmla="*/ 215 h 329"/>
                <a:gd name="T46" fmla="*/ 205 w 311"/>
                <a:gd name="T47" fmla="*/ 206 h 329"/>
                <a:gd name="T48" fmla="*/ 196 w 311"/>
                <a:gd name="T49" fmla="*/ 215 h 329"/>
                <a:gd name="T50" fmla="*/ 205 w 311"/>
                <a:gd name="T51" fmla="*/ 224 h 329"/>
                <a:gd name="T52" fmla="*/ 192 w 311"/>
                <a:gd name="T53" fmla="*/ 125 h 329"/>
                <a:gd name="T54" fmla="*/ 257 w 311"/>
                <a:gd name="T55" fmla="*/ 125 h 329"/>
                <a:gd name="T56" fmla="*/ 193 w 311"/>
                <a:gd name="T57" fmla="*/ 156 h 329"/>
                <a:gd name="T58" fmla="*/ 257 w 311"/>
                <a:gd name="T59" fmla="*/ 156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11" h="329">
                  <a:moveTo>
                    <a:pt x="311" y="0"/>
                  </a:moveTo>
                  <a:cubicBezTo>
                    <a:pt x="311" y="329"/>
                    <a:pt x="311" y="329"/>
                    <a:pt x="311" y="329"/>
                  </a:cubicBezTo>
                  <a:cubicBezTo>
                    <a:pt x="18" y="329"/>
                    <a:pt x="18" y="329"/>
                    <a:pt x="18" y="329"/>
                  </a:cubicBezTo>
                  <a:cubicBezTo>
                    <a:pt x="18" y="319"/>
                    <a:pt x="10" y="310"/>
                    <a:pt x="0" y="310"/>
                  </a:cubicBezTo>
                  <a:cubicBezTo>
                    <a:pt x="0" y="247"/>
                    <a:pt x="0" y="247"/>
                    <a:pt x="0" y="247"/>
                  </a:cubicBezTo>
                  <a:cubicBezTo>
                    <a:pt x="10" y="247"/>
                    <a:pt x="18" y="239"/>
                    <a:pt x="18" y="229"/>
                  </a:cubicBezTo>
                  <a:cubicBezTo>
                    <a:pt x="18" y="99"/>
                    <a:pt x="18" y="99"/>
                    <a:pt x="18" y="99"/>
                  </a:cubicBezTo>
                  <a:cubicBezTo>
                    <a:pt x="18" y="89"/>
                    <a:pt x="10" y="81"/>
                    <a:pt x="0" y="81"/>
                  </a:cubicBezTo>
                  <a:cubicBezTo>
                    <a:pt x="0" y="18"/>
                    <a:pt x="0" y="18"/>
                    <a:pt x="0" y="18"/>
                  </a:cubicBezTo>
                  <a:cubicBezTo>
                    <a:pt x="10" y="18"/>
                    <a:pt x="18" y="10"/>
                    <a:pt x="18" y="0"/>
                  </a:cubicBezTo>
                  <a:lnTo>
                    <a:pt x="311" y="0"/>
                  </a:lnTo>
                  <a:close/>
                  <a:moveTo>
                    <a:pt x="257" y="59"/>
                  </a:moveTo>
                  <a:cubicBezTo>
                    <a:pt x="80" y="59"/>
                    <a:pt x="80" y="59"/>
                    <a:pt x="80" y="59"/>
                  </a:cubicBezTo>
                  <a:cubicBezTo>
                    <a:pt x="80" y="266"/>
                    <a:pt x="80" y="266"/>
                    <a:pt x="80" y="266"/>
                  </a:cubicBezTo>
                  <a:cubicBezTo>
                    <a:pt x="257" y="266"/>
                    <a:pt x="257" y="266"/>
                    <a:pt x="257" y="266"/>
                  </a:cubicBezTo>
                  <a:lnTo>
                    <a:pt x="257" y="59"/>
                  </a:lnTo>
                  <a:close/>
                  <a:moveTo>
                    <a:pt x="171" y="167"/>
                  </a:moveTo>
                  <a:cubicBezTo>
                    <a:pt x="186" y="167"/>
                    <a:pt x="197" y="156"/>
                    <a:pt x="197" y="141"/>
                  </a:cubicBezTo>
                  <a:cubicBezTo>
                    <a:pt x="197" y="126"/>
                    <a:pt x="186" y="115"/>
                    <a:pt x="171" y="115"/>
                  </a:cubicBezTo>
                  <a:cubicBezTo>
                    <a:pt x="156" y="115"/>
                    <a:pt x="145" y="126"/>
                    <a:pt x="145" y="141"/>
                  </a:cubicBezTo>
                  <a:cubicBezTo>
                    <a:pt x="145" y="156"/>
                    <a:pt x="156" y="167"/>
                    <a:pt x="171" y="167"/>
                  </a:cubicBezTo>
                  <a:close/>
                  <a:moveTo>
                    <a:pt x="205" y="224"/>
                  </a:moveTo>
                  <a:cubicBezTo>
                    <a:pt x="209" y="224"/>
                    <a:pt x="214" y="220"/>
                    <a:pt x="214" y="215"/>
                  </a:cubicBezTo>
                  <a:cubicBezTo>
                    <a:pt x="214" y="210"/>
                    <a:pt x="209" y="206"/>
                    <a:pt x="205" y="206"/>
                  </a:cubicBezTo>
                  <a:cubicBezTo>
                    <a:pt x="200" y="206"/>
                    <a:pt x="196" y="210"/>
                    <a:pt x="196" y="215"/>
                  </a:cubicBezTo>
                  <a:cubicBezTo>
                    <a:pt x="196" y="220"/>
                    <a:pt x="200" y="224"/>
                    <a:pt x="205" y="224"/>
                  </a:cubicBezTo>
                  <a:close/>
                  <a:moveTo>
                    <a:pt x="192" y="125"/>
                  </a:moveTo>
                  <a:cubicBezTo>
                    <a:pt x="257" y="125"/>
                    <a:pt x="257" y="125"/>
                    <a:pt x="257" y="125"/>
                  </a:cubicBezTo>
                  <a:moveTo>
                    <a:pt x="193" y="156"/>
                  </a:moveTo>
                  <a:cubicBezTo>
                    <a:pt x="257" y="156"/>
                    <a:pt x="257" y="156"/>
                    <a:pt x="257" y="15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827129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Microsoft Power Platform Template">
  <a:themeElements>
    <a:clrScheme name="Power Platform">
      <a:dk1>
        <a:srgbClr val="191919"/>
      </a:dk1>
      <a:lt1>
        <a:srgbClr val="FFFFFF"/>
      </a:lt1>
      <a:dk2>
        <a:srgbClr val="75757A"/>
      </a:dk2>
      <a:lt2>
        <a:srgbClr val="EAEAEA"/>
      </a:lt2>
      <a:accent1>
        <a:srgbClr val="F2C811"/>
      </a:accent1>
      <a:accent2>
        <a:srgbClr val="0066FF"/>
      </a:accent2>
      <a:accent3>
        <a:srgbClr val="742774"/>
      </a:accent3>
      <a:accent4>
        <a:srgbClr val="0B556A"/>
      </a:accent4>
      <a:accent5>
        <a:srgbClr val="3C3C41"/>
      </a:accent5>
      <a:accent6>
        <a:srgbClr val="F2C811"/>
      </a:accent6>
      <a:hlink>
        <a:srgbClr val="F2C811"/>
      </a:hlink>
      <a:folHlink>
        <a:srgbClr val="75757A"/>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TT_Azure_PowerPoint_Template_Dec19" id="{4D812253-AE16-49B7-9E8B-E155C396F1B1}" vid="{CDFF03D5-E879-4992-95FD-25D14F5B9F5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MediaServiceAutoTags xmlns="ed971524-76e7-40a8-a01a-f99956bd178c"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D38D393254D930438EAEFA57144E97A1" ma:contentTypeVersion="15" ma:contentTypeDescription="Create a new document." ma:contentTypeScope="" ma:versionID="2511bd936b5772669f621f5832bc6f3c">
  <xsd:schema xmlns:xsd="http://www.w3.org/2001/XMLSchema" xmlns:xs="http://www.w3.org/2001/XMLSchema" xmlns:p="http://schemas.microsoft.com/office/2006/metadata/properties" xmlns:ns1="http://schemas.microsoft.com/sharepoint/v3" xmlns:ns2="ed971524-76e7-40a8-a01a-f99956bd178c" xmlns:ns3="b0e4521d-181b-4aee-b4a8-952b2bc14729" targetNamespace="http://schemas.microsoft.com/office/2006/metadata/properties" ma:root="true" ma:fieldsID="5aaaef2a690a39e7556b975d4f68c362" ns1:_="" ns2:_="" ns3:_="">
    <xsd:import namespace="http://schemas.microsoft.com/sharepoint/v3"/>
    <xsd:import namespace="ed971524-76e7-40a8-a01a-f99956bd178c"/>
    <xsd:import namespace="b0e4521d-181b-4aee-b4a8-952b2bc14729"/>
    <xsd:element name="properties">
      <xsd:complexType>
        <xsd:sequence>
          <xsd:element name="documentManagement">
            <xsd:complexType>
              <xsd:all>
                <xsd:element ref="ns2:MediaServiceMetadata" minOccurs="0"/>
                <xsd:element ref="ns2:MediaServiceFastMetadata" minOccurs="0"/>
                <xsd:element ref="ns1:_ip_UnifiedCompliancePolicyProperties" minOccurs="0"/>
                <xsd:element ref="ns1:_ip_UnifiedCompliancePolicyUIAction" minOccurs="0"/>
                <xsd:element ref="ns3:SharedWithUsers" minOccurs="0"/>
                <xsd:element ref="ns3:SharedWithDetails" minOccurs="0"/>
                <xsd:element ref="ns3:LastSharedByUser" minOccurs="0"/>
                <xsd:element ref="ns3:LastSharedByTime" minOccurs="0"/>
                <xsd:element ref="ns2:MediaServiceEventHashCode" minOccurs="0"/>
                <xsd:element ref="ns2:MediaServiceGenerationTime" minOccurs="0"/>
                <xsd:element ref="ns2:MediaServiceAutoKeyPoints" minOccurs="0"/>
                <xsd:element ref="ns2:MediaServiceKeyPoints" minOccurs="0"/>
                <xsd:element ref="ns2:MediaServiceDateTaken" minOccurs="0"/>
                <xsd:element ref="ns2:MediaServiceAutoTags"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0" nillable="true" ma:displayName="Unified Compliance Policy Properties" ma:description="" ma:hidden="true" ma:internalName="_ip_UnifiedCompliancePolicyProperties">
      <xsd:simpleType>
        <xsd:restriction base="dms:Note"/>
      </xsd:simpleType>
    </xsd:element>
    <xsd:element name="_ip_UnifiedCompliancePolicyUIAction" ma:index="11" nillable="true" ma:displayName="Unified Compliance Policy UI Action" ma:descrip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d971524-76e7-40a8-a01a-f99956bd178c"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MediaServiceDateTaken" ma:index="20" nillable="true" ma:displayName="MediaServiceDateTaken" ma:hidden="true" ma:internalName="MediaServiceDateTaken" ma:readOnly="true">
      <xsd:simpleType>
        <xsd:restriction base="dms:Text"/>
      </xsd:simpleType>
    </xsd:element>
    <xsd:element name="MediaServiceAutoTags" ma:index="21" nillable="true" ma:displayName="Tags" ma:internalName="MediaServiceAutoTags" ma:readOnly="false">
      <xsd:simpleType>
        <xsd:restriction base="dms:Text"/>
      </xsd:simpleType>
    </xsd:element>
    <xsd:element name="MediaServiceOCR" ma:index="22"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b0e4521d-181b-4aee-b4a8-952b2bc14729" elementFormDefault="qualified">
    <xsd:import namespace="http://schemas.microsoft.com/office/2006/documentManagement/types"/>
    <xsd:import namespace="http://schemas.microsoft.com/office/infopath/2007/PartnerControls"/>
    <xsd:element name="SharedWithUsers" ma:index="12"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description="" ma:internalName="SharedWithDetails" ma:readOnly="true">
      <xsd:simpleType>
        <xsd:restriction base="dms:Note">
          <xsd:maxLength value="255"/>
        </xsd:restriction>
      </xsd:simpleType>
    </xsd:element>
    <xsd:element name="LastSharedByUser" ma:index="14" nillable="true" ma:displayName="Last Shared By User" ma:description="" ma:hidden="true" ma:internalName="LastSharedByUser" ma:readOnly="true">
      <xsd:simpleType>
        <xsd:restriction base="dms:Note"/>
      </xsd:simpleType>
    </xsd:element>
    <xsd:element name="LastSharedByTime" ma:index="15" nillable="true" ma:displayName="Last Shared By Time" ma:description=""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990F116-B58F-4255-B05B-DA3808E0E5C6}">
  <ds:schemaRefs>
    <ds:schemaRef ds:uri="http://schemas.microsoft.com/office/2006/documentManagement/types"/>
    <ds:schemaRef ds:uri="a4bc753f-e3bb-4cba-8373-da173ea1515c"/>
    <ds:schemaRef ds:uri="http://purl.org/dc/elements/1.1/"/>
    <ds:schemaRef ds:uri="http://schemas.microsoft.com/office/2006/metadata/properties"/>
    <ds:schemaRef ds:uri="http://purl.org/dc/terms/"/>
    <ds:schemaRef ds:uri="http://schemas.openxmlformats.org/package/2006/metadata/core-properties"/>
    <ds:schemaRef ds:uri="http://schemas.microsoft.com/office/infopath/2007/PartnerControls"/>
    <ds:schemaRef ds:uri="10db0749-eddb-4627-97e5-bcd86b41c8cd"/>
    <ds:schemaRef ds:uri="http://www.w3.org/XML/1998/namespace"/>
    <ds:schemaRef ds:uri="http://purl.org/dc/dcmitype/"/>
    <ds:schemaRef ds:uri="http://schemas.microsoft.com/sharepoint/v3"/>
    <ds:schemaRef ds:uri="ed971524-76e7-40a8-a01a-f99956bd178c"/>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0CC5A829-815D-4D89-AFF2-3D55939D431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ed971524-76e7-40a8-a01a-f99956bd178c"/>
    <ds:schemaRef ds:uri="b0e4521d-181b-4aee-b4a8-952b2bc1472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otalTime>1362</TotalTime>
  <Words>3388</Words>
  <Application>Microsoft Office PowerPoint</Application>
  <PresentationFormat>Widescreen</PresentationFormat>
  <Paragraphs>211</Paragraphs>
  <Slides>21</Slides>
  <Notes>20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21</vt:i4>
      </vt:variant>
    </vt:vector>
  </HeadingPairs>
  <TitlesOfParts>
    <vt:vector size="29" baseType="lpstr">
      <vt:lpstr>-apple-system</vt:lpstr>
      <vt:lpstr>Arial</vt:lpstr>
      <vt:lpstr>Segoe UI</vt:lpstr>
      <vt:lpstr>Segoe UI Light</vt:lpstr>
      <vt:lpstr>Segoe UI Semibold</vt:lpstr>
      <vt:lpstr>Segoe UI Semilight</vt:lpstr>
      <vt:lpstr>Wingdings</vt:lpstr>
      <vt:lpstr>Microsoft Power Platform Template</vt:lpstr>
      <vt:lpstr>Online Role-based training resources:   Microsoft Learn https://docs.microsoft.com/en-us/learn/</vt:lpstr>
      <vt:lpstr>Module 1: Getting Started with Microsoft Data Analytics</vt:lpstr>
      <vt:lpstr>Learning Objectives</vt:lpstr>
      <vt:lpstr>Module Agenda</vt:lpstr>
      <vt:lpstr>Lesson 1: Data Analytics and Microsoft</vt:lpstr>
      <vt:lpstr>Introduction</vt:lpstr>
      <vt:lpstr>Overview of Data Analysis</vt:lpstr>
      <vt:lpstr>Roles in Data</vt:lpstr>
      <vt:lpstr>Tasks of a Data Analyst</vt:lpstr>
      <vt:lpstr>References</vt:lpstr>
      <vt:lpstr>Review Questions</vt:lpstr>
      <vt:lpstr>Lesson 2: Getting Started with Power BI</vt:lpstr>
      <vt:lpstr>Introduction to Power BI</vt:lpstr>
      <vt:lpstr>Use Power BI</vt:lpstr>
      <vt:lpstr>Building Blocks of Power BI</vt:lpstr>
      <vt:lpstr>Building Blocks of Power BI</vt:lpstr>
      <vt:lpstr>Touring and Using Power BI</vt:lpstr>
      <vt:lpstr>Review Questions</vt:lpstr>
      <vt:lpstr>Module Overview</vt:lpstr>
      <vt:lpstr>References</vt:lpstr>
      <vt:lpstr>Closing slide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Power Platform Template</dc:title>
  <dc:creator>Celene Abramson</dc:creator>
  <cp:lastModifiedBy>Brian Moring</cp:lastModifiedBy>
  <cp:revision>431</cp:revision>
  <dcterms:created xsi:type="dcterms:W3CDTF">2020-04-30T00:33:59Z</dcterms:created>
  <dcterms:modified xsi:type="dcterms:W3CDTF">2022-02-24T00:49:04Z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SetDate">
    <vt:lpwstr>2020-04-30T16:58:44.8526099Z</vt:lpwstr>
  </property>
  <property fmtid="{D5CDD505-2E9C-101B-9397-08002B2CF9AE}" pid="5" name="MSIP_Label_f42aa342-8706-4288-bd11-ebb85995028c_Name">
    <vt:lpwstr>General</vt:lpwstr>
  </property>
  <property fmtid="{D5CDD505-2E9C-101B-9397-08002B2CF9AE}" pid="6" name="MSIP_Label_f42aa342-8706-4288-bd11-ebb85995028c_ActionId">
    <vt:lpwstr>a6dbb04b-5cb4-4cb5-bb6f-3d6af857b37d</vt:lpwstr>
  </property>
  <property fmtid="{D5CDD505-2E9C-101B-9397-08002B2CF9AE}" pid="7" name="MSIP_Label_f42aa342-8706-4288-bd11-ebb85995028c_Extended_MSFT_Method">
    <vt:lpwstr>Automatic</vt:lpwstr>
  </property>
  <property fmtid="{D5CDD505-2E9C-101B-9397-08002B2CF9AE}" pid="8" name="Sensitivity">
    <vt:lpwstr>General</vt:lpwstr>
  </property>
  <property fmtid="{D5CDD505-2E9C-101B-9397-08002B2CF9AE}" pid="9" name="ContentTypeId">
    <vt:lpwstr>0x010100D38D393254D930438EAEFA57144E97A1</vt:lpwstr>
  </property>
</Properties>
</file>